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3" r:id="rId4"/>
    <p:sldId id="263" r:id="rId5"/>
    <p:sldId id="265" r:id="rId6"/>
    <p:sldId id="272" r:id="rId7"/>
    <p:sldId id="271" r:id="rId8"/>
    <p:sldId id="270" r:id="rId9"/>
    <p:sldId id="269" r:id="rId10"/>
    <p:sldId id="268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2FF2A-8359-4A8B-99BE-E92FC523A206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7D0F3-EAA3-4208-80AF-9B335E574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49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CDC9-15D3-4A56-96AE-252264E8D376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7C1E-3DCC-4569-82BA-4A7A1661C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06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6ED2B-9130-4498-B429-752F5BC8DC30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23138-465E-45FD-8DC8-7216ED2D6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22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F9661-7EF2-4848-8E6A-9887AE26B7E1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FB4E4-3915-4D0F-8140-89A565CC3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7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CC49C-F911-4215-88A1-D561D7698343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A4EA4-3F54-49CC-8A85-F76DC23ED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1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731A0-1B2E-4D8F-B700-B77E7A68FAC4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E369B-8071-48E7-9C09-38D6DC219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6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D140E-DD91-4608-B65C-33C745A33879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0108D-B8E8-4E89-8319-26D0A55EA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93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2F2F5-BD67-4D1B-94D2-E2FF559DD59A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5AC46-BF92-470C-B43C-11246C340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48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9A9E-8FC3-4F6E-B457-8954A1AE160B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be-BY"/>
              <a:t>Малеева Т.В.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1B2E7-21BC-4BB4-B81F-D37012AB04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90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87F3-AB3C-40A8-90B2-F0382E984E52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7B67B-9CAA-45AA-B289-66AC146F1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99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D2C96-AFA8-4D9D-B79E-98BF2320C770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93D9-9D34-40E1-ACF6-09D4BCA26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54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 userDrawn="1"/>
        </p:nvSpPr>
        <p:spPr>
          <a:xfrm>
            <a:off x="3425825" y="6731000"/>
            <a:ext cx="2292350" cy="127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Малеева Т.В., ГУО «СШ № 21</a:t>
            </a:r>
            <a:r>
              <a:rPr lang="be-BY" sz="800" b="0" baseline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Бобруйска»</a:t>
            </a:r>
            <a:endParaRPr lang="ru-RU" sz="8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  <a:endParaRPr lang="en-US" alt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C2F631-15A8-47CF-9683-27D2818BF881}" type="datetimeFigureOut">
              <a:rPr lang="ru-RU"/>
              <a:pPr>
                <a:defRPr/>
              </a:pPr>
              <a:t>13.04.2017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be-BY" dirty="0"/>
              <a:t>Малеева Т.В., ГУЎ «СШ № 21 г. Бобруйска»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C41835-AE75-4F04-B34A-E00310216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vz.by/?p=34458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amoe-vazhnoe.blogspot.com.by/2015/11/kostumi-respublik-sssr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62075" y="171450"/>
            <a:ext cx="6419850" cy="118110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 – мая Радзіма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>
            <a:hlinkClick r:id="rId2" action="ppaction://hlinksldjump"/>
          </p:cNvPr>
          <p:cNvSpPr/>
          <p:nvPr/>
        </p:nvSpPr>
        <p:spPr>
          <a:xfrm>
            <a:off x="238125" y="1905000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  <a:ln w="28575"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8125" y="3219450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lumMod val="27000"/>
                  <a:lumOff val="73000"/>
                  <a:alpha val="72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125" y="4533900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53375" y="1905000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7953375" y="3219450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  <a:ln w="28575"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53375" y="4533900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8125" y="5800725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  <a:ln w="28575">
            <a:solidFill>
              <a:srgbClr val="92D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7953375" y="5800725"/>
            <a:ext cx="962025" cy="9715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6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9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924050"/>
            <a:ext cx="619125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Управляющая кнопка: сведения 10">
            <a:hlinkClick r:id="" action="ppaction://hlinkshowjump?jump=lastslide" highlightClick="1"/>
          </p:cNvPr>
          <p:cNvSpPr/>
          <p:nvPr/>
        </p:nvSpPr>
        <p:spPr>
          <a:xfrm>
            <a:off x="238125" y="171450"/>
            <a:ext cx="700088" cy="704850"/>
          </a:xfrm>
          <a:prstGeom prst="actionButtonInformati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Управляющая кнопка: настраиваемая 18">
            <a:hlinkClick r:id="" action="ppaction://hlinkshowjump?jump=endshow" highlightClick="1"/>
          </p:cNvPr>
          <p:cNvSpPr/>
          <p:nvPr/>
        </p:nvSpPr>
        <p:spPr>
          <a:xfrm>
            <a:off x="8115300" y="190500"/>
            <a:ext cx="800100" cy="685800"/>
          </a:xfrm>
          <a:prstGeom prst="actionButtonBlank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800" b="1" dirty="0">
                <a:solidFill>
                  <a:srgbClr val="FF0000"/>
                </a:solidFill>
              </a:rPr>
              <a:t>×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" action="ppaction://hlinkshowjump?jump=firstslide" highlightClick="1"/>
          </p:cNvPr>
          <p:cNvSpPr/>
          <p:nvPr/>
        </p:nvSpPr>
        <p:spPr>
          <a:xfrm>
            <a:off x="8515350" y="6305550"/>
            <a:ext cx="628650" cy="552450"/>
          </a:xfrm>
          <a:prstGeom prst="actionButtonReturn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1000">
                <a:schemeClr val="accent6">
                  <a:lumMod val="20000"/>
                  <a:lumOff val="80000"/>
                </a:schemeClr>
              </a:gs>
              <a:gs pos="59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55996" y="273455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782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035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4497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1528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8559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5590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70918" y="27242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69652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68895" y="273480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451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7903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7981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80599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1383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2166" y="271689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8295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8373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55996" y="237137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55996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55996" y="30977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55996" y="382410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55996" y="418728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6045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22697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84941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47185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909429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7167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70918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70918" y="30977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468895" y="20196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670918" y="235076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70918" y="197727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670918" y="160379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670918" y="123030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68895" y="23772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68895" y="130454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68895" y="166211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68895" y="94698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68895" y="309236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68895" y="344992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68895" y="380749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68895" y="41650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468895" y="452261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68895" y="48801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2166" y="30885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782166" y="34601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795729" y="23378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А"/>
          <p:cNvSpPr/>
          <p:nvPr/>
        </p:nvSpPr>
        <p:spPr>
          <a:xfrm>
            <a:off x="10996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58" name="Б"/>
          <p:cNvSpPr/>
          <p:nvPr/>
        </p:nvSpPr>
        <p:spPr>
          <a:xfrm>
            <a:off x="168884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59" name="В"/>
          <p:cNvSpPr/>
          <p:nvPr/>
        </p:nvSpPr>
        <p:spPr>
          <a:xfrm>
            <a:off x="227801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60" name="Г"/>
          <p:cNvSpPr/>
          <p:nvPr/>
        </p:nvSpPr>
        <p:spPr>
          <a:xfrm>
            <a:off x="286718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61" name="Д"/>
          <p:cNvSpPr/>
          <p:nvPr/>
        </p:nvSpPr>
        <p:spPr>
          <a:xfrm>
            <a:off x="345635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62" name="Е"/>
          <p:cNvSpPr/>
          <p:nvPr/>
        </p:nvSpPr>
        <p:spPr>
          <a:xfrm>
            <a:off x="404552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63" name="Ё"/>
          <p:cNvSpPr/>
          <p:nvPr/>
        </p:nvSpPr>
        <p:spPr>
          <a:xfrm>
            <a:off x="463469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Ё</a:t>
            </a:r>
          </a:p>
        </p:txBody>
      </p:sp>
      <p:sp>
        <p:nvSpPr>
          <p:cNvPr id="64" name="Ж"/>
          <p:cNvSpPr/>
          <p:nvPr/>
        </p:nvSpPr>
        <p:spPr>
          <a:xfrm>
            <a:off x="522386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</a:t>
            </a:r>
          </a:p>
        </p:txBody>
      </p:sp>
      <p:sp>
        <p:nvSpPr>
          <p:cNvPr id="65" name="З"/>
          <p:cNvSpPr/>
          <p:nvPr/>
        </p:nvSpPr>
        <p:spPr>
          <a:xfrm>
            <a:off x="581303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</a:t>
            </a:r>
          </a:p>
        </p:txBody>
      </p:sp>
      <p:sp>
        <p:nvSpPr>
          <p:cNvPr id="66" name="И"/>
          <p:cNvSpPr/>
          <p:nvPr/>
        </p:nvSpPr>
        <p:spPr>
          <a:xfrm>
            <a:off x="640220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І</a:t>
            </a:r>
          </a:p>
        </p:txBody>
      </p:sp>
      <p:sp>
        <p:nvSpPr>
          <p:cNvPr id="67" name="Й"/>
          <p:cNvSpPr/>
          <p:nvPr/>
        </p:nvSpPr>
        <p:spPr>
          <a:xfrm>
            <a:off x="69913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Й</a:t>
            </a:r>
          </a:p>
        </p:txBody>
      </p:sp>
      <p:sp>
        <p:nvSpPr>
          <p:cNvPr id="68" name="М"/>
          <p:cNvSpPr/>
          <p:nvPr/>
        </p:nvSpPr>
        <p:spPr>
          <a:xfrm>
            <a:off x="1959385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69" name="Н"/>
          <p:cNvSpPr/>
          <p:nvPr/>
        </p:nvSpPr>
        <p:spPr>
          <a:xfrm>
            <a:off x="2560918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70" name="О"/>
          <p:cNvSpPr/>
          <p:nvPr/>
        </p:nvSpPr>
        <p:spPr>
          <a:xfrm>
            <a:off x="316245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71" name="П"/>
          <p:cNvSpPr/>
          <p:nvPr/>
        </p:nvSpPr>
        <p:spPr>
          <a:xfrm>
            <a:off x="3763984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72" name="Р"/>
          <p:cNvSpPr/>
          <p:nvPr/>
        </p:nvSpPr>
        <p:spPr>
          <a:xfrm>
            <a:off x="4365517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73" name="С"/>
          <p:cNvSpPr/>
          <p:nvPr/>
        </p:nvSpPr>
        <p:spPr>
          <a:xfrm>
            <a:off x="4967050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74" name="Т"/>
          <p:cNvSpPr/>
          <p:nvPr/>
        </p:nvSpPr>
        <p:spPr>
          <a:xfrm>
            <a:off x="5568583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75" name="У"/>
          <p:cNvSpPr/>
          <p:nvPr/>
        </p:nvSpPr>
        <p:spPr>
          <a:xfrm>
            <a:off x="6170116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76" name="Ф"/>
          <p:cNvSpPr/>
          <p:nvPr/>
        </p:nvSpPr>
        <p:spPr>
          <a:xfrm>
            <a:off x="6771649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Ў</a:t>
            </a:r>
          </a:p>
        </p:txBody>
      </p:sp>
      <p:sp>
        <p:nvSpPr>
          <p:cNvPr id="77" name="Х"/>
          <p:cNvSpPr/>
          <p:nvPr/>
        </p:nvSpPr>
        <p:spPr>
          <a:xfrm>
            <a:off x="737318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78" name="Л"/>
          <p:cNvSpPr/>
          <p:nvPr/>
        </p:nvSpPr>
        <p:spPr>
          <a:xfrm>
            <a:off x="1357852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79" name="К"/>
          <p:cNvSpPr/>
          <p:nvPr/>
        </p:nvSpPr>
        <p:spPr>
          <a:xfrm>
            <a:off x="7580548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80" name="Ц"/>
          <p:cNvSpPr/>
          <p:nvPr/>
        </p:nvSpPr>
        <p:spPr>
          <a:xfrm>
            <a:off x="1769461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81" name="Ч"/>
          <p:cNvSpPr/>
          <p:nvPr/>
        </p:nvSpPr>
        <p:spPr>
          <a:xfrm>
            <a:off x="2353314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</a:t>
            </a:r>
          </a:p>
        </p:txBody>
      </p:sp>
      <p:sp>
        <p:nvSpPr>
          <p:cNvPr id="82" name="Ш"/>
          <p:cNvSpPr/>
          <p:nvPr/>
        </p:nvSpPr>
        <p:spPr>
          <a:xfrm>
            <a:off x="2937167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</a:t>
            </a:r>
          </a:p>
        </p:txBody>
      </p:sp>
      <p:sp>
        <p:nvSpPr>
          <p:cNvPr id="83" name="Щ"/>
          <p:cNvSpPr/>
          <p:nvPr/>
        </p:nvSpPr>
        <p:spPr>
          <a:xfrm>
            <a:off x="3521020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Ш</a:t>
            </a:r>
          </a:p>
        </p:txBody>
      </p:sp>
      <p:sp>
        <p:nvSpPr>
          <p:cNvPr id="84" name="Ъ"/>
          <p:cNvSpPr/>
          <p:nvPr/>
        </p:nvSpPr>
        <p:spPr>
          <a:xfrm>
            <a:off x="4104873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‘</a:t>
            </a:r>
          </a:p>
        </p:txBody>
      </p:sp>
      <p:sp>
        <p:nvSpPr>
          <p:cNvPr id="85" name="Ы"/>
          <p:cNvSpPr/>
          <p:nvPr/>
        </p:nvSpPr>
        <p:spPr>
          <a:xfrm>
            <a:off x="4688726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Ы</a:t>
            </a:r>
          </a:p>
        </p:txBody>
      </p:sp>
      <p:sp>
        <p:nvSpPr>
          <p:cNvPr id="86" name="Ь"/>
          <p:cNvSpPr/>
          <p:nvPr/>
        </p:nvSpPr>
        <p:spPr>
          <a:xfrm>
            <a:off x="5272579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87" name="Э"/>
          <p:cNvSpPr/>
          <p:nvPr/>
        </p:nvSpPr>
        <p:spPr>
          <a:xfrm>
            <a:off x="5856432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</a:t>
            </a:r>
          </a:p>
        </p:txBody>
      </p:sp>
      <p:sp>
        <p:nvSpPr>
          <p:cNvPr id="88" name="Ю"/>
          <p:cNvSpPr/>
          <p:nvPr/>
        </p:nvSpPr>
        <p:spPr>
          <a:xfrm>
            <a:off x="644028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89" name="Я"/>
          <p:cNvSpPr/>
          <p:nvPr/>
        </p:nvSpPr>
        <p:spPr>
          <a:xfrm>
            <a:off x="702413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1065694" y="2298701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5694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1081724" y="3009303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1080121" y="33646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065694" y="371990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127409" y="407520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3698057" y="1127290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3714087" y="1500176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3712484" y="187306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3734124" y="2245948"/>
            <a:ext cx="349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759772" y="261883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3677218" y="2991720"/>
            <a:ext cx="4635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714087" y="336460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4473592" y="82583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486012" y="1192465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4477771" y="1550028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4495474" y="1880947"/>
            <a:ext cx="4010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4457562" y="2208926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4501085" y="2630017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4501085" y="2954891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4443431" y="3337843"/>
            <a:ext cx="5309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4485055" y="3664432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4443376" y="4024350"/>
            <a:ext cx="5052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4469982" y="434535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4486012" y="4702920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782166" y="19846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782166" y="161299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782166" y="124134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69260" y="86969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6799494" y="719774"/>
            <a:ext cx="370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6835561" y="1100787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6801097" y="1481808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6814736" y="1819385"/>
            <a:ext cx="3866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6811399" y="2591088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6755424" y="2957509"/>
            <a:ext cx="5052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6786283" y="331254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6814736" y="2165449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5183728" y="2591088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5604672" y="2591088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36" name="Прямоугольник 135"/>
          <p:cNvSpPr/>
          <p:nvPr/>
        </p:nvSpPr>
        <p:spPr>
          <a:xfrm>
            <a:off x="5987144" y="2591088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137" name="Прямоугольник 136"/>
          <p:cNvSpPr/>
          <p:nvPr/>
        </p:nvSpPr>
        <p:spPr>
          <a:xfrm>
            <a:off x="6412897" y="2591088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38" name="Прямоугольник 137"/>
          <p:cNvSpPr/>
          <p:nvPr/>
        </p:nvSpPr>
        <p:spPr>
          <a:xfrm>
            <a:off x="7232343" y="2591088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7653287" y="2591088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140" name="Прямоугольник 139"/>
          <p:cNvSpPr/>
          <p:nvPr/>
        </p:nvSpPr>
        <p:spPr>
          <a:xfrm>
            <a:off x="8046181" y="2591088"/>
            <a:ext cx="4010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1475278" y="2630017"/>
            <a:ext cx="3625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</a:p>
        </p:txBody>
      </p:sp>
      <p:sp>
        <p:nvSpPr>
          <p:cNvPr id="142" name="Прямоугольник 141"/>
          <p:cNvSpPr/>
          <p:nvPr/>
        </p:nvSpPr>
        <p:spPr>
          <a:xfrm>
            <a:off x="1852803" y="2630017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143" name="Прямоугольник 142"/>
          <p:cNvSpPr/>
          <p:nvPr/>
        </p:nvSpPr>
        <p:spPr>
          <a:xfrm>
            <a:off x="2205481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144" name="Прямоугольник 143"/>
          <p:cNvSpPr/>
          <p:nvPr/>
        </p:nvSpPr>
        <p:spPr>
          <a:xfrm>
            <a:off x="2601440" y="2630017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2981369" y="2630017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146" name="Прямоугольник 145"/>
          <p:cNvSpPr/>
          <p:nvPr/>
        </p:nvSpPr>
        <p:spPr>
          <a:xfrm>
            <a:off x="3345268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</a:p>
        </p:txBody>
      </p:sp>
      <p:sp>
        <p:nvSpPr>
          <p:cNvPr id="147" name="Прямоугольник 146"/>
          <p:cNvSpPr/>
          <p:nvPr/>
        </p:nvSpPr>
        <p:spPr>
          <a:xfrm>
            <a:off x="4105126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1465567" y="3364604"/>
            <a:ext cx="349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149" name="Прямоугольник 148"/>
          <p:cNvSpPr/>
          <p:nvPr/>
        </p:nvSpPr>
        <p:spPr>
          <a:xfrm>
            <a:off x="1807733" y="3364604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00972" y="345834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2185966" y="3364604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52" name="Прямоугольник 151"/>
          <p:cNvSpPr/>
          <p:nvPr/>
        </p:nvSpPr>
        <p:spPr>
          <a:xfrm>
            <a:off x="2533742" y="3364604"/>
            <a:ext cx="4828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</a:p>
        </p:txBody>
      </p:sp>
      <p:sp>
        <p:nvSpPr>
          <p:cNvPr id="154" name="Прямоугольник 153"/>
          <p:cNvSpPr/>
          <p:nvPr/>
        </p:nvSpPr>
        <p:spPr>
          <a:xfrm>
            <a:off x="2958462" y="336460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3320665" y="3364604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153" name="Стрелка вниз 152"/>
          <p:cNvSpPr/>
          <p:nvPr/>
        </p:nvSpPr>
        <p:spPr>
          <a:xfrm rot="16200000">
            <a:off x="638266" y="2809219"/>
            <a:ext cx="355565" cy="36500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154547" y="103031"/>
            <a:ext cx="3288704" cy="17393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Незалежная і самастойная дзяржава беларускага народа, якая абвешчана ў 1991 годзе.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81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  <p:bldLst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hlinkClick r:id="rId2" action="ppaction://hlinksldjump"/>
          </p:cNvPr>
          <p:cNvSpPr/>
          <p:nvPr/>
        </p:nvSpPr>
        <p:spPr>
          <a:xfrm>
            <a:off x="3118669" y="0"/>
            <a:ext cx="2855296" cy="442699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Спасылк</a:t>
            </a:r>
            <a:r>
              <a:rPr lang="be-BY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Прямоугольник 4"/>
          <p:cNvSpPr>
            <a:spLocks noChangeArrowheads="1"/>
          </p:cNvSpPr>
          <p:nvPr/>
        </p:nvSpPr>
        <p:spPr bwMode="auto">
          <a:xfrm>
            <a:off x="0" y="442699"/>
            <a:ext cx="9092634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http://www.pvz.by/?p=34458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малюнак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1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слайдзе</a:t>
            </a:r>
            <a:endParaRPr lang="ru-RU" alt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http://samoe-vazhnoe.blogspot.com.by/2015/11/kostumi-respublik-sssr.html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хлопчык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дзяўчынка</a:t>
            </a:r>
            <a:endParaRPr lang="ru-RU" alt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be-BY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Асіпчук, Л.І. 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Мая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Радзіма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Беларусь :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тэматычныя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распрацоўкі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ўрокаў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4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Л.І.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Асіпчук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Мазыр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Содействие, 2010. – 180 с.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be-BY" alt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be-BY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Бутрамееў, У. Вялікія і славутыя людзі зямлі беларускай: Для малод. і сярэд. шк. узросту / У. Бутрамееў. – Мн.: БелЭн, 2002. – 128 с.</a:t>
            </a:r>
            <a:endParaRPr lang="ru-RU" altLang="ru-RU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be-BY" alt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Лузг</a:t>
            </a:r>
            <a:r>
              <a:rPr lang="be-BY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іна, А.Г. 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Мая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Радзіма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Беларусь : план-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канспект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урокаў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4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А.Г.Лузгіна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А.Г.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Астроўская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Мінск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Аверсев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2016. – 187 с.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endParaRPr lang="be-BY" alt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e-BY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Ракуць, В.У. Толькі пад небам Бацькаўшчыны : работа па кнізе «Беларусь – наша Радзіма. Падарунак Прэзідэнта Рэспублікі Беларусь А. Р. Лукашэнкі першакласніку» / В.У. Ракуць, Т. П. Ракуць. – Мінск : Пачатковая школа, 2006. – 264 с. – (Б-ка «Пачатковай школы»).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Чалавек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свет. Мая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Радзіма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Беларусь :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падруч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ўстаноў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агул.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сярэд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адукацыі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 рус.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мовамі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навучання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С.В.Паноў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[і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.]. -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Мінск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цэнтр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БДХ, 2013.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be-BY" altLang="ru-RU" sz="1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Крыжаванка </a:t>
            </a:r>
            <a:r>
              <a:rPr lang="be-BY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аўтарская</a:t>
            </a:r>
          </a:p>
        </p:txBody>
      </p:sp>
      <p:sp>
        <p:nvSpPr>
          <p:cNvPr id="7" name="Управляющая кнопка: возврат 6">
            <a:hlinkClick r:id="" action="ppaction://hlinkshowjump?jump=firstslide" highlightClick="1"/>
          </p:cNvPr>
          <p:cNvSpPr/>
          <p:nvPr/>
        </p:nvSpPr>
        <p:spPr>
          <a:xfrm>
            <a:off x="8515350" y="6305550"/>
            <a:ext cx="628650" cy="552450"/>
          </a:xfrm>
          <a:prstGeom prst="actionButtonReturn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1000">
                <a:schemeClr val="accent6">
                  <a:lumMod val="20000"/>
                  <a:lumOff val="80000"/>
                </a:schemeClr>
              </a:gs>
              <a:gs pos="59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hlinkClick r:id="rId3" action="ppaction://hlinksldjump"/>
          </p:cNvPr>
          <p:cNvSpPr/>
          <p:nvPr/>
        </p:nvSpPr>
        <p:spPr>
          <a:xfrm>
            <a:off x="2967038" y="171450"/>
            <a:ext cx="3209925" cy="95250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Паняцці 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2450" y="1446213"/>
            <a:ext cx="4295775" cy="14462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Людзі, ад якіх мы вядзем сваё паходжанне.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7688" y="1446213"/>
            <a:ext cx="4295775" cy="14462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Продкі 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2925" y="1408113"/>
            <a:ext cx="4295775" cy="144621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24113" y="3214688"/>
            <a:ext cx="4295775" cy="14462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be-BY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Саюз грамадзян, утвораны з мэтай абароны іх жыцця, свабоды, маёмасці.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24113" y="3214688"/>
            <a:ext cx="4295775" cy="14462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Дзяржава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98725" y="3270250"/>
            <a:ext cx="4295775" cy="144621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49650" y="5086350"/>
            <a:ext cx="4295775" cy="14462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be-BY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Навука, якая расказвае пра жыццё і справы нашых продкаў.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49650" y="5091113"/>
            <a:ext cx="4295775" cy="14462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Гісторыя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41713" y="5097463"/>
            <a:ext cx="4295775" cy="144621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84" name="Рисунок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066" r="61562" b="11569"/>
          <a:stretch>
            <a:fillRect/>
          </a:stretch>
        </p:blipFill>
        <p:spPr bwMode="auto">
          <a:xfrm>
            <a:off x="0" y="2876550"/>
            <a:ext cx="17716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ашивка 15">
            <a:hlinkClick r:id="" action="ppaction://hlinkshowjump?jump=nextslide"/>
          </p:cNvPr>
          <p:cNvSpPr/>
          <p:nvPr/>
        </p:nvSpPr>
        <p:spPr>
          <a:xfrm>
            <a:off x="8616751" y="6378812"/>
            <a:ext cx="486896" cy="398834"/>
          </a:xfrm>
          <a:prstGeom prst="chevr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hlinkClick r:id="rId3" action="ppaction://hlinksldjump"/>
          </p:cNvPr>
          <p:cNvSpPr/>
          <p:nvPr/>
        </p:nvSpPr>
        <p:spPr>
          <a:xfrm>
            <a:off x="2967038" y="171450"/>
            <a:ext cx="3209925" cy="95250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Паняцці 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2450" y="1446213"/>
            <a:ext cx="4295775" cy="14462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кожнага чалавека краіна, дзе нарадзіўся ён сам і яго продкі.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2924" y="1430338"/>
            <a:ext cx="4295775" cy="14462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Бацькаўшчына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2923" y="1430338"/>
            <a:ext cx="4295775" cy="144621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24113" y="3214688"/>
            <a:ext cx="4295775" cy="14462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be-BY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Краіна, у якой чалавек нарадзіўся.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24111" y="3214688"/>
            <a:ext cx="4295775" cy="14462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Радзіма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24110" y="3214688"/>
            <a:ext cx="4295775" cy="144621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49650" y="5086350"/>
            <a:ext cx="4295775" cy="14462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be-BY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Незалежная і самастойная дзяржава беларускага народа, якая абвешчана ў 1991 годзе.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49650" y="5086350"/>
            <a:ext cx="4295775" cy="14462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be-BY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Рэспубліка Беларусь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49650" y="5086351"/>
            <a:ext cx="4295775" cy="144621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84" name="Рисунок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066" r="61562" b="11569"/>
          <a:stretch>
            <a:fillRect/>
          </a:stretch>
        </p:blipFill>
        <p:spPr bwMode="auto">
          <a:xfrm>
            <a:off x="0" y="2876550"/>
            <a:ext cx="17716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возврат 14">
            <a:hlinkClick r:id="" action="ppaction://hlinkshowjump?jump=firstslide" highlightClick="1"/>
          </p:cNvPr>
          <p:cNvSpPr/>
          <p:nvPr/>
        </p:nvSpPr>
        <p:spPr>
          <a:xfrm>
            <a:off x="8515350" y="6305550"/>
            <a:ext cx="628650" cy="552450"/>
          </a:xfrm>
          <a:prstGeom prst="actionButtonReturn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1000">
                <a:schemeClr val="accent6">
                  <a:lumMod val="20000"/>
                  <a:lumOff val="80000"/>
                </a:schemeClr>
              </a:gs>
              <a:gs pos="59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21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hlinkClick r:id="rId2" action="ppaction://hlinksldjump"/>
          </p:cNvPr>
          <p:cNvSpPr/>
          <p:nvPr/>
        </p:nvSpPr>
        <p:spPr>
          <a:xfrm>
            <a:off x="2700338" y="0"/>
            <a:ext cx="3200400" cy="552450"/>
          </a:xfrm>
          <a:prstGeom prst="roundRect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94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Заданні  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66" t="3719" r="10307" b="14876"/>
          <a:stretch>
            <a:fillRect/>
          </a:stretch>
        </p:blipFill>
        <p:spPr bwMode="auto">
          <a:xfrm>
            <a:off x="0" y="3730625"/>
            <a:ext cx="1809750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1"/>
          <p:cNvGrpSpPr>
            <a:grpSpLocks/>
          </p:cNvGrpSpPr>
          <p:nvPr/>
        </p:nvGrpSpPr>
        <p:grpSpPr bwMode="auto">
          <a:xfrm>
            <a:off x="7937500" y="133350"/>
            <a:ext cx="8407400" cy="2454275"/>
            <a:chOff x="736870" y="552450"/>
            <a:chExt cx="8407130" cy="2454207"/>
          </a:xfrm>
        </p:grpSpPr>
        <p:sp>
          <p:nvSpPr>
            <p:cNvPr id="5" name="Пятно 1 4"/>
            <p:cNvSpPr/>
            <p:nvPr/>
          </p:nvSpPr>
          <p:spPr>
            <a:xfrm>
              <a:off x="736870" y="1025512"/>
              <a:ext cx="1206461" cy="1031846"/>
            </a:xfrm>
            <a:prstGeom prst="irregularSeal1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" name="Горизонтальный свиток 5"/>
            <p:cNvSpPr/>
            <p:nvPr/>
          </p:nvSpPr>
          <p:spPr>
            <a:xfrm>
              <a:off x="1943331" y="552450"/>
              <a:ext cx="7200669" cy="2454207"/>
            </a:xfrm>
            <a:prstGeom prst="horizontalScroll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be-BY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Чаму мы называем Беларусь сваёй Радзімай, Бацькаўшчынай?</a:t>
              </a:r>
              <a:endPara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1"/>
          <p:cNvGrpSpPr>
            <a:grpSpLocks/>
          </p:cNvGrpSpPr>
          <p:nvPr/>
        </p:nvGrpSpPr>
        <p:grpSpPr bwMode="auto">
          <a:xfrm>
            <a:off x="7937500" y="1344613"/>
            <a:ext cx="8407400" cy="2454275"/>
            <a:chOff x="736870" y="552450"/>
            <a:chExt cx="8407130" cy="2454207"/>
          </a:xfrm>
        </p:grpSpPr>
        <p:sp>
          <p:nvSpPr>
            <p:cNvPr id="9" name="Пятно 1 8"/>
            <p:cNvSpPr/>
            <p:nvPr/>
          </p:nvSpPr>
          <p:spPr>
            <a:xfrm>
              <a:off x="736870" y="1025512"/>
              <a:ext cx="1206461" cy="1046133"/>
            </a:xfrm>
            <a:prstGeom prst="irregularSeal1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" name="Горизонтальный свиток 9"/>
            <p:cNvSpPr/>
            <p:nvPr/>
          </p:nvSpPr>
          <p:spPr>
            <a:xfrm>
              <a:off x="1943331" y="552450"/>
              <a:ext cx="7200669" cy="2454207"/>
            </a:xfrm>
            <a:prstGeom prst="horizontalScroll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be-BY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называецца наша дзяржава?</a:t>
              </a:r>
              <a:endPara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1"/>
          <p:cNvGrpSpPr>
            <a:grpSpLocks/>
          </p:cNvGrpSpPr>
          <p:nvPr/>
        </p:nvGrpSpPr>
        <p:grpSpPr bwMode="auto">
          <a:xfrm>
            <a:off x="7896225" y="2554288"/>
            <a:ext cx="8448675" cy="2454275"/>
            <a:chOff x="695526" y="552450"/>
            <a:chExt cx="8448474" cy="2454207"/>
          </a:xfrm>
        </p:grpSpPr>
        <p:sp>
          <p:nvSpPr>
            <p:cNvPr id="12" name="Пятно 1 11"/>
            <p:cNvSpPr/>
            <p:nvPr/>
          </p:nvSpPr>
          <p:spPr>
            <a:xfrm>
              <a:off x="695526" y="1025512"/>
              <a:ext cx="1247745" cy="966760"/>
            </a:xfrm>
            <a:prstGeom prst="irregularSeal1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3" name="Горизонтальный свиток 12"/>
            <p:cNvSpPr/>
            <p:nvPr/>
          </p:nvSpPr>
          <p:spPr>
            <a:xfrm>
              <a:off x="1943271" y="552450"/>
              <a:ext cx="7200729" cy="2454207"/>
            </a:xfrm>
            <a:prstGeom prst="horizontalScroll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be-BY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Чаму нас называюць беларусамі, а зямлю нашу - Беларуссю?</a:t>
              </a:r>
              <a:endPara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1"/>
          <p:cNvGrpSpPr>
            <a:grpSpLocks/>
          </p:cNvGrpSpPr>
          <p:nvPr/>
        </p:nvGrpSpPr>
        <p:grpSpPr bwMode="auto">
          <a:xfrm>
            <a:off x="7896225" y="3765550"/>
            <a:ext cx="8448675" cy="2454275"/>
            <a:chOff x="695526" y="552450"/>
            <a:chExt cx="8448474" cy="2454207"/>
          </a:xfrm>
        </p:grpSpPr>
        <p:sp>
          <p:nvSpPr>
            <p:cNvPr id="15" name="Пятно 1 14"/>
            <p:cNvSpPr/>
            <p:nvPr/>
          </p:nvSpPr>
          <p:spPr>
            <a:xfrm>
              <a:off x="695526" y="1025512"/>
              <a:ext cx="1247745" cy="1169956"/>
            </a:xfrm>
            <a:prstGeom prst="irregularSeal1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6" name="Горизонтальный свиток 15"/>
            <p:cNvSpPr/>
            <p:nvPr/>
          </p:nvSpPr>
          <p:spPr>
            <a:xfrm>
              <a:off x="1943271" y="552450"/>
              <a:ext cx="7200729" cy="2454207"/>
            </a:xfrm>
            <a:prstGeom prst="horizontalScroll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be-BY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 з’яўляецца найвялікшым скарбам Беларусі? Чаму?</a:t>
              </a:r>
              <a:endPara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1"/>
          <p:cNvGrpSpPr>
            <a:grpSpLocks/>
          </p:cNvGrpSpPr>
          <p:nvPr/>
        </p:nvGrpSpPr>
        <p:grpSpPr bwMode="auto">
          <a:xfrm>
            <a:off x="7896225" y="4976813"/>
            <a:ext cx="8448675" cy="2454275"/>
            <a:chOff x="695526" y="552450"/>
            <a:chExt cx="8448474" cy="2454207"/>
          </a:xfrm>
        </p:grpSpPr>
        <p:sp>
          <p:nvSpPr>
            <p:cNvPr id="18" name="Пятно 1 17"/>
            <p:cNvSpPr/>
            <p:nvPr/>
          </p:nvSpPr>
          <p:spPr>
            <a:xfrm>
              <a:off x="695526" y="1025512"/>
              <a:ext cx="1247745" cy="1169955"/>
            </a:xfrm>
            <a:prstGeom prst="irregularSeal1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9" name="Горизонтальный свиток 18"/>
            <p:cNvSpPr/>
            <p:nvPr/>
          </p:nvSpPr>
          <p:spPr>
            <a:xfrm>
              <a:off x="1943271" y="552450"/>
              <a:ext cx="7200729" cy="2454207"/>
            </a:xfrm>
            <a:prstGeom prst="horizontalScroll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be-BY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Чаму трэба ведаць гісторыю сваёй краіны?</a:t>
              </a:r>
              <a:endPara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Скругленный прямоугольник 19"/>
          <p:cNvSpPr/>
          <p:nvPr/>
        </p:nvSpPr>
        <p:spPr>
          <a:xfrm>
            <a:off x="1602833" y="6337963"/>
            <a:ext cx="1750979" cy="39883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Праверка: </a:t>
            </a:r>
            <a:endParaRPr lang="ru-RU" sz="2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 1"/>
          <p:cNvSpPr/>
          <p:nvPr/>
        </p:nvSpPr>
        <p:spPr>
          <a:xfrm>
            <a:off x="3451148" y="6337963"/>
            <a:ext cx="660569" cy="4528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 2"/>
          <p:cNvSpPr/>
          <p:nvPr/>
        </p:nvSpPr>
        <p:spPr>
          <a:xfrm>
            <a:off x="4209053" y="6337963"/>
            <a:ext cx="660569" cy="4528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 3"/>
          <p:cNvSpPr/>
          <p:nvPr/>
        </p:nvSpPr>
        <p:spPr>
          <a:xfrm>
            <a:off x="4966958" y="6337963"/>
            <a:ext cx="660569" cy="4528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 4"/>
          <p:cNvSpPr/>
          <p:nvPr/>
        </p:nvSpPr>
        <p:spPr>
          <a:xfrm>
            <a:off x="5724863" y="6337963"/>
            <a:ext cx="660569" cy="4528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 5"/>
          <p:cNvSpPr/>
          <p:nvPr/>
        </p:nvSpPr>
        <p:spPr>
          <a:xfrm>
            <a:off x="6482767" y="6337963"/>
            <a:ext cx="660569" cy="4528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e-BY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а 1"/>
          <p:cNvGrpSpPr>
            <a:grpSpLocks/>
          </p:cNvGrpSpPr>
          <p:nvPr/>
        </p:nvGrpSpPr>
        <p:grpSpPr bwMode="auto">
          <a:xfrm>
            <a:off x="1741488" y="676275"/>
            <a:ext cx="7277100" cy="4379913"/>
            <a:chOff x="1742140" y="675827"/>
            <a:chExt cx="7276289" cy="4379913"/>
          </a:xfrm>
        </p:grpSpPr>
        <p:sp>
          <p:nvSpPr>
            <p:cNvPr id="27" name="Скругленная прямоугольная выноска 26"/>
            <p:cNvSpPr/>
            <p:nvPr/>
          </p:nvSpPr>
          <p:spPr>
            <a:xfrm>
              <a:off x="1742140" y="675827"/>
              <a:ext cx="7276289" cy="4379913"/>
            </a:xfrm>
            <a:prstGeom prst="wedgeRoundRectCallout">
              <a:avLst>
                <a:gd name="adj1" fmla="val -57999"/>
                <a:gd name="adj2" fmla="val 35404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be-BY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Радзіма</a:t>
              </a:r>
              <a:r>
                <a:rPr lang="be-BY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бо тут мы нарадзіліся, бо яна нам самая родная з усіх краін на ўсім свеце.</a:t>
              </a:r>
            </a:p>
            <a:p>
              <a:pPr algn="just">
                <a:defRPr/>
              </a:pPr>
              <a:r>
                <a:rPr lang="be-BY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Бацькаўшчына - </a:t>
              </a:r>
              <a:r>
                <a:rPr lang="be-BY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 яна засталася нам ад бацькоў нашых. А ім ад іх бацькоў – нашых дзядоў. І так – аж ад самых далёкіх </a:t>
              </a:r>
              <a:r>
                <a:rPr lang="be-BY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продкаў. </a:t>
              </a:r>
              <a:endPara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выход"/>
            <p:cNvSpPr/>
            <p:nvPr/>
          </p:nvSpPr>
          <p:spPr>
            <a:xfrm>
              <a:off x="8045399" y="4374702"/>
              <a:ext cx="576199" cy="601663"/>
            </a:xfrm>
            <a:prstGeom prst="mathMultipl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48" name="а 2"/>
          <p:cNvGrpSpPr>
            <a:grpSpLocks/>
          </p:cNvGrpSpPr>
          <p:nvPr/>
        </p:nvGrpSpPr>
        <p:grpSpPr bwMode="auto">
          <a:xfrm>
            <a:off x="1830388" y="696913"/>
            <a:ext cx="7275512" cy="4379912"/>
            <a:chOff x="-1819228" y="673496"/>
            <a:chExt cx="7276289" cy="4379913"/>
          </a:xfrm>
        </p:grpSpPr>
        <p:sp>
          <p:nvSpPr>
            <p:cNvPr id="35" name="Скругленная прямоугольная выноска 34"/>
            <p:cNvSpPr/>
            <p:nvPr/>
          </p:nvSpPr>
          <p:spPr>
            <a:xfrm>
              <a:off x="-1819228" y="673496"/>
              <a:ext cx="7276289" cy="4379913"/>
            </a:xfrm>
            <a:prstGeom prst="wedgeRoundRectCallout">
              <a:avLst>
                <a:gd name="adj1" fmla="val -57999"/>
                <a:gd name="adj2" fmla="val 35404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be-BY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Наша дзяржава называецца -</a:t>
              </a:r>
              <a:r>
                <a:rPr lang="be-BY" sz="3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Рэспубліка Беларусь.</a:t>
              </a:r>
            </a:p>
            <a:p>
              <a:pPr algn="just">
                <a:defRPr/>
              </a:pPr>
              <a:r>
                <a:rPr lang="be-BY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Побач с беларусамі ў нашай краіне жывуць рускія, палякі, украінцы, літоўцы, яўрэі, татары ілюдзі  іншых нацыянальнасцей.</a:t>
              </a:r>
              <a:endPara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выход"/>
            <p:cNvSpPr/>
            <p:nvPr/>
          </p:nvSpPr>
          <p:spPr>
            <a:xfrm>
              <a:off x="4209153" y="4073922"/>
              <a:ext cx="576325" cy="601662"/>
            </a:xfrm>
            <a:prstGeom prst="mathMultipl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38" name="а 3"/>
          <p:cNvGrpSpPr>
            <a:grpSpLocks/>
          </p:cNvGrpSpPr>
          <p:nvPr/>
        </p:nvGrpSpPr>
        <p:grpSpPr bwMode="auto">
          <a:xfrm>
            <a:off x="1741488" y="581259"/>
            <a:ext cx="7415212" cy="5384614"/>
            <a:chOff x="1648215" y="-607523"/>
            <a:chExt cx="7276289" cy="4394038"/>
          </a:xfrm>
        </p:grpSpPr>
        <p:sp>
          <p:nvSpPr>
            <p:cNvPr id="39" name="Скругленная прямоугольная выноска 38"/>
            <p:cNvSpPr/>
            <p:nvPr/>
          </p:nvSpPr>
          <p:spPr>
            <a:xfrm>
              <a:off x="1648215" y="-607523"/>
              <a:ext cx="7276289" cy="4379940"/>
            </a:xfrm>
            <a:prstGeom prst="wedgeRoundRectCallout">
              <a:avLst>
                <a:gd name="adj1" fmla="val -57154"/>
                <a:gd name="adj2" fmla="val 22331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be-BY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Белая </a:t>
              </a:r>
              <a:r>
                <a:rPr lang="be-BY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be-BY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ад колеру ільняной вопраткі і светлых валасоў жыхароў краіны.</a:t>
              </a:r>
            </a:p>
            <a:p>
              <a:pPr algn="just">
                <a:defRPr/>
              </a:pPr>
              <a:r>
                <a:rPr lang="be-BY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Край людзей, не пакораных ворагам; белы – значыць вольны.</a:t>
              </a:r>
            </a:p>
            <a:p>
              <a:pPr algn="just">
                <a:defRPr/>
              </a:pPr>
              <a:r>
                <a:rPr lang="be-BY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Зямля белых буслоў, якія, калі ўзляталі, засцілалі неба сваімі крыламі.</a:t>
              </a:r>
            </a:p>
            <a:p>
              <a:pPr algn="just">
                <a:defRPr/>
              </a:pPr>
              <a:r>
                <a:rPr lang="be-BY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Хрысціянская Русь: Русь Белая – значыць праваслаўная.</a:t>
              </a:r>
            </a:p>
            <a:p>
              <a:pPr algn="just">
                <a:defRPr/>
              </a:pPr>
              <a:r>
                <a:rPr lang="be-BY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У далёкія часы ваду называлі словам «русь» ці  «рос», а славяне дадавалі да яго яшчэ адно слова    - «белая», значыць чыстая.</a:t>
              </a:r>
              <a:endPara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выход"/>
            <p:cNvSpPr/>
            <p:nvPr/>
          </p:nvSpPr>
          <p:spPr>
            <a:xfrm>
              <a:off x="7802918" y="3184127"/>
              <a:ext cx="576371" cy="602388"/>
            </a:xfrm>
            <a:prstGeom prst="mathMultipl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44" name="а 4"/>
          <p:cNvGrpSpPr>
            <a:grpSpLocks/>
          </p:cNvGrpSpPr>
          <p:nvPr/>
        </p:nvGrpSpPr>
        <p:grpSpPr bwMode="auto">
          <a:xfrm>
            <a:off x="1773238" y="1603375"/>
            <a:ext cx="7332662" cy="2814638"/>
            <a:chOff x="2918488" y="-4199118"/>
            <a:chExt cx="7415275" cy="3504618"/>
          </a:xfrm>
        </p:grpSpPr>
        <p:sp>
          <p:nvSpPr>
            <p:cNvPr id="42" name="Скругленная прямоугольная выноска 41"/>
            <p:cNvSpPr/>
            <p:nvPr/>
          </p:nvSpPr>
          <p:spPr>
            <a:xfrm>
              <a:off x="2918488" y="-4199118"/>
              <a:ext cx="7415275" cy="3504618"/>
            </a:xfrm>
            <a:prstGeom prst="wedgeRoundRectCallout">
              <a:avLst>
                <a:gd name="adj1" fmla="val -58875"/>
                <a:gd name="adj2" fmla="val 53112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be-BY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Найвялікшы скарб Беларусі – гэта людзі. Беларускі народ працавіты, вольналюбівы, таленавіты, адрозніваецца шчодрасцю, гатоўнасцю заўсёды прыйсці на дапамогу.</a:t>
              </a:r>
              <a:endPara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выход"/>
            <p:cNvSpPr/>
            <p:nvPr/>
          </p:nvSpPr>
          <p:spPr>
            <a:xfrm>
              <a:off x="9190729" y="-1576090"/>
              <a:ext cx="587571" cy="739271"/>
            </a:xfrm>
            <a:prstGeom prst="mathMultipl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45" name="а 5"/>
          <p:cNvGrpSpPr>
            <a:grpSpLocks/>
          </p:cNvGrpSpPr>
          <p:nvPr/>
        </p:nvGrpSpPr>
        <p:grpSpPr bwMode="auto">
          <a:xfrm>
            <a:off x="1898650" y="1468438"/>
            <a:ext cx="7119938" cy="2816225"/>
            <a:chOff x="1442258" y="3955325"/>
            <a:chExt cx="7177548" cy="3504618"/>
          </a:xfrm>
        </p:grpSpPr>
        <p:sp>
          <p:nvSpPr>
            <p:cNvPr id="46" name="Скругленная прямоугольная выноска 45"/>
            <p:cNvSpPr/>
            <p:nvPr/>
          </p:nvSpPr>
          <p:spPr>
            <a:xfrm>
              <a:off x="1442258" y="3955325"/>
              <a:ext cx="7177548" cy="3504618"/>
            </a:xfrm>
            <a:prstGeom prst="wedgeRoundRectCallout">
              <a:avLst>
                <a:gd name="adj1" fmla="val -58875"/>
                <a:gd name="adj2" fmla="val 53112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be-BY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Вывучэнне гісторыі сваёй краіны дапаможа зразумець, як жылі людзі ў мінулым, чым яны займаліся, як баранілі сваю Радзіму, як жывуць цяпер, да чаго імкнуцца ў будучым</a:t>
              </a:r>
              <a:r>
                <a:rPr lang="be-BY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выход"/>
            <p:cNvSpPr/>
            <p:nvPr/>
          </p:nvSpPr>
          <p:spPr>
            <a:xfrm>
              <a:off x="7950862" y="6596629"/>
              <a:ext cx="587326" cy="738854"/>
            </a:xfrm>
            <a:prstGeom prst="mathMultipl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41" name="Управляющая кнопка: возврат 40">
            <a:hlinkClick r:id="" action="ppaction://hlinkshowjump?jump=firstslide" highlightClick="1"/>
          </p:cNvPr>
          <p:cNvSpPr/>
          <p:nvPr/>
        </p:nvSpPr>
        <p:spPr>
          <a:xfrm>
            <a:off x="7346950" y="6261155"/>
            <a:ext cx="628650" cy="552450"/>
          </a:xfrm>
          <a:prstGeom prst="actionButtonReturn">
            <a:avLst/>
          </a:prstGeom>
          <a:gradFill>
            <a:gsLst>
              <a:gs pos="0">
                <a:schemeClr val="accent6">
                  <a:satMod val="105000"/>
                  <a:tint val="67000"/>
                  <a:alpha val="65000"/>
                  <a:lumMod val="27000"/>
                  <a:lumOff val="73000"/>
                </a:schemeClr>
              </a:gs>
              <a:gs pos="1000">
                <a:schemeClr val="accent6">
                  <a:lumMod val="20000"/>
                  <a:lumOff val="80000"/>
                </a:schemeClr>
              </a:gs>
              <a:gs pos="59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83663 0.060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840" y="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663 0.06065 L 2.22222E-6 3.7037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23" y="-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5.55112E-17 L -0.83663 -0.1057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840" y="-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663 -0.10579 L 2.22222E-6 5.55112E-1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23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-0.85208 -0.2458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604" y="-1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437 -0.2956 L 0.01771 -0.0497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604" y="1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0.85208 -0.4557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604" y="-2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5208 -0.45579 L -8.33333E-7 7.40741E-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604" y="2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-0.83437 -0.645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44" y="-2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437 -0.6456 L -8.33333E-7 3.7037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06" y="3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55996" y="273455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782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035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4497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1528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8559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5590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70918" y="27242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69652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68895" y="273480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451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7903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7981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80599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1383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2166" y="271689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8295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8373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55996" y="237137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55996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55996" y="30977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55996" y="382410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55996" y="418728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6045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22697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84941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47185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909429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7167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70918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70918" y="30977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468895" y="20196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670918" y="235076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70918" y="197727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670918" y="160379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670918" y="123030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68895" y="23772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68895" y="130454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68895" y="166211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68895" y="94698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68895" y="309236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68895" y="344992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68895" y="380749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68895" y="41650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468895" y="452261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68895" y="48801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2166" y="30885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782166" y="34601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795729" y="23378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065694" y="2298701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5694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1081724" y="3009303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1080121" y="33646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065694" y="371990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127409" y="407520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782166" y="19846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782166" y="161299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782166" y="124134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69260" y="86969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00972" y="345834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Стрелка вниз 156"/>
          <p:cNvSpPr/>
          <p:nvPr/>
        </p:nvSpPr>
        <p:spPr>
          <a:xfrm>
            <a:off x="1099676" y="1880947"/>
            <a:ext cx="355565" cy="36500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А"/>
          <p:cNvSpPr/>
          <p:nvPr/>
        </p:nvSpPr>
        <p:spPr>
          <a:xfrm>
            <a:off x="10996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60" name="Б"/>
          <p:cNvSpPr/>
          <p:nvPr/>
        </p:nvSpPr>
        <p:spPr>
          <a:xfrm>
            <a:off x="168884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161" name="В"/>
          <p:cNvSpPr/>
          <p:nvPr/>
        </p:nvSpPr>
        <p:spPr>
          <a:xfrm>
            <a:off x="227801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62" name="Г"/>
          <p:cNvSpPr/>
          <p:nvPr/>
        </p:nvSpPr>
        <p:spPr>
          <a:xfrm>
            <a:off x="286718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163" name="Д"/>
          <p:cNvSpPr/>
          <p:nvPr/>
        </p:nvSpPr>
        <p:spPr>
          <a:xfrm>
            <a:off x="345635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164" name="Е"/>
          <p:cNvSpPr/>
          <p:nvPr/>
        </p:nvSpPr>
        <p:spPr>
          <a:xfrm>
            <a:off x="404552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65" name="Ё"/>
          <p:cNvSpPr/>
          <p:nvPr/>
        </p:nvSpPr>
        <p:spPr>
          <a:xfrm>
            <a:off x="463469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Ё</a:t>
            </a:r>
          </a:p>
        </p:txBody>
      </p:sp>
      <p:sp>
        <p:nvSpPr>
          <p:cNvPr id="166" name="Ж"/>
          <p:cNvSpPr/>
          <p:nvPr/>
        </p:nvSpPr>
        <p:spPr>
          <a:xfrm>
            <a:off x="522386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</a:t>
            </a:r>
          </a:p>
        </p:txBody>
      </p:sp>
      <p:sp>
        <p:nvSpPr>
          <p:cNvPr id="167" name="З"/>
          <p:cNvSpPr/>
          <p:nvPr/>
        </p:nvSpPr>
        <p:spPr>
          <a:xfrm>
            <a:off x="581303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</a:t>
            </a:r>
          </a:p>
        </p:txBody>
      </p:sp>
      <p:sp>
        <p:nvSpPr>
          <p:cNvPr id="168" name="И"/>
          <p:cNvSpPr/>
          <p:nvPr/>
        </p:nvSpPr>
        <p:spPr>
          <a:xfrm>
            <a:off x="640220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І</a:t>
            </a:r>
          </a:p>
        </p:txBody>
      </p:sp>
      <p:sp>
        <p:nvSpPr>
          <p:cNvPr id="169" name="Й"/>
          <p:cNvSpPr/>
          <p:nvPr/>
        </p:nvSpPr>
        <p:spPr>
          <a:xfrm>
            <a:off x="69913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Й</a:t>
            </a:r>
          </a:p>
        </p:txBody>
      </p:sp>
      <p:sp>
        <p:nvSpPr>
          <p:cNvPr id="170" name="М"/>
          <p:cNvSpPr/>
          <p:nvPr/>
        </p:nvSpPr>
        <p:spPr>
          <a:xfrm>
            <a:off x="1959385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171" name="Н"/>
          <p:cNvSpPr/>
          <p:nvPr/>
        </p:nvSpPr>
        <p:spPr>
          <a:xfrm>
            <a:off x="2560918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72" name="О"/>
          <p:cNvSpPr/>
          <p:nvPr/>
        </p:nvSpPr>
        <p:spPr>
          <a:xfrm>
            <a:off x="316245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73" name="П"/>
          <p:cNvSpPr/>
          <p:nvPr/>
        </p:nvSpPr>
        <p:spPr>
          <a:xfrm>
            <a:off x="3763984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174" name="Р"/>
          <p:cNvSpPr/>
          <p:nvPr/>
        </p:nvSpPr>
        <p:spPr>
          <a:xfrm>
            <a:off x="4365517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175" name="С"/>
          <p:cNvSpPr/>
          <p:nvPr/>
        </p:nvSpPr>
        <p:spPr>
          <a:xfrm>
            <a:off x="4967050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76" name="Т"/>
          <p:cNvSpPr/>
          <p:nvPr/>
        </p:nvSpPr>
        <p:spPr>
          <a:xfrm>
            <a:off x="5568583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177" name="У"/>
          <p:cNvSpPr/>
          <p:nvPr/>
        </p:nvSpPr>
        <p:spPr>
          <a:xfrm>
            <a:off x="6170116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78" name="Ф"/>
          <p:cNvSpPr/>
          <p:nvPr/>
        </p:nvSpPr>
        <p:spPr>
          <a:xfrm>
            <a:off x="6771649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Ў</a:t>
            </a:r>
          </a:p>
        </p:txBody>
      </p:sp>
      <p:sp>
        <p:nvSpPr>
          <p:cNvPr id="179" name="Х"/>
          <p:cNvSpPr/>
          <p:nvPr/>
        </p:nvSpPr>
        <p:spPr>
          <a:xfrm>
            <a:off x="737318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180" name="Л"/>
          <p:cNvSpPr/>
          <p:nvPr/>
        </p:nvSpPr>
        <p:spPr>
          <a:xfrm>
            <a:off x="1357852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181" name="К"/>
          <p:cNvSpPr/>
          <p:nvPr/>
        </p:nvSpPr>
        <p:spPr>
          <a:xfrm>
            <a:off x="7580548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182" name="Ц"/>
          <p:cNvSpPr/>
          <p:nvPr/>
        </p:nvSpPr>
        <p:spPr>
          <a:xfrm>
            <a:off x="1769461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83" name="Ч"/>
          <p:cNvSpPr/>
          <p:nvPr/>
        </p:nvSpPr>
        <p:spPr>
          <a:xfrm>
            <a:off x="2353314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</a:t>
            </a:r>
          </a:p>
        </p:txBody>
      </p:sp>
      <p:sp>
        <p:nvSpPr>
          <p:cNvPr id="184" name="Ш"/>
          <p:cNvSpPr/>
          <p:nvPr/>
        </p:nvSpPr>
        <p:spPr>
          <a:xfrm>
            <a:off x="2937167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</a:t>
            </a:r>
          </a:p>
        </p:txBody>
      </p:sp>
      <p:sp>
        <p:nvSpPr>
          <p:cNvPr id="185" name="Щ"/>
          <p:cNvSpPr/>
          <p:nvPr/>
        </p:nvSpPr>
        <p:spPr>
          <a:xfrm>
            <a:off x="3521020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Ш</a:t>
            </a:r>
          </a:p>
        </p:txBody>
      </p:sp>
      <p:sp>
        <p:nvSpPr>
          <p:cNvPr id="186" name="Ъ"/>
          <p:cNvSpPr/>
          <p:nvPr/>
        </p:nvSpPr>
        <p:spPr>
          <a:xfrm>
            <a:off x="4104873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‘</a:t>
            </a:r>
          </a:p>
        </p:txBody>
      </p:sp>
      <p:sp>
        <p:nvSpPr>
          <p:cNvPr id="187" name="Ы"/>
          <p:cNvSpPr/>
          <p:nvPr/>
        </p:nvSpPr>
        <p:spPr>
          <a:xfrm>
            <a:off x="4688726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Ы</a:t>
            </a:r>
          </a:p>
        </p:txBody>
      </p:sp>
      <p:sp>
        <p:nvSpPr>
          <p:cNvPr id="188" name="Ь"/>
          <p:cNvSpPr/>
          <p:nvPr/>
        </p:nvSpPr>
        <p:spPr>
          <a:xfrm>
            <a:off x="5272579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189" name="Э"/>
          <p:cNvSpPr/>
          <p:nvPr/>
        </p:nvSpPr>
        <p:spPr>
          <a:xfrm>
            <a:off x="5856432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</a:t>
            </a:r>
          </a:p>
        </p:txBody>
      </p:sp>
      <p:sp>
        <p:nvSpPr>
          <p:cNvPr id="190" name="Ю"/>
          <p:cNvSpPr/>
          <p:nvPr/>
        </p:nvSpPr>
        <p:spPr>
          <a:xfrm>
            <a:off x="644028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191" name="Я"/>
          <p:cNvSpPr/>
          <p:nvPr/>
        </p:nvSpPr>
        <p:spPr>
          <a:xfrm>
            <a:off x="702413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192" name="Нашивка 191">
            <a:hlinkClick r:id="" action="ppaction://hlinkshowjump?jump=nextslide"/>
          </p:cNvPr>
          <p:cNvSpPr/>
          <p:nvPr/>
        </p:nvSpPr>
        <p:spPr>
          <a:xfrm>
            <a:off x="8616751" y="6378812"/>
            <a:ext cx="486896" cy="398834"/>
          </a:xfrm>
          <a:prstGeom prst="chevr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54546" y="103031"/>
            <a:ext cx="3295937" cy="16810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Людзі, ад якіх мы вядзём сваё паходжанне.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</p:childTnLst>
        </p:cTn>
      </p:par>
    </p:tnLst>
    <p:bldLst>
      <p:bldP spid="93" grpId="0"/>
      <p:bldP spid="98" grpId="0"/>
      <p:bldP spid="99" grpId="0"/>
      <p:bldP spid="100" grpId="0"/>
      <p:bldP spid="101" grpId="0"/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55996" y="273455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782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035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4497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1528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8559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5590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70918" y="27242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69652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68895" y="273480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451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7903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7981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80599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1383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2166" y="271689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8295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8373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55996" y="237137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55996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55996" y="30977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55996" y="382410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55996" y="418728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6045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22697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84941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47185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909429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7167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70918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70918" y="30977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468895" y="20196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670918" y="235076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70918" y="197727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670918" y="160379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670918" y="123030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68895" y="23772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68895" y="130454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68895" y="166211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68895" y="94698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68895" y="309236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68895" y="344992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68895" y="380749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68895" y="41650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468895" y="452261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68895" y="48801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2166" y="30885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782166" y="34601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795729" y="23378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065694" y="2298701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5694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1081724" y="3009303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1080121" y="33646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065694" y="371990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127409" y="407520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3698057" y="1127290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3714087" y="1500176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3712484" y="187306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3734124" y="2245948"/>
            <a:ext cx="349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759772" y="261883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3677218" y="2991720"/>
            <a:ext cx="4635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714087" y="336460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782166" y="19846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782166" y="161299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782166" y="124134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69260" y="86969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00972" y="345834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Стрелка вниз 152"/>
          <p:cNvSpPr/>
          <p:nvPr/>
        </p:nvSpPr>
        <p:spPr>
          <a:xfrm>
            <a:off x="3689939" y="841540"/>
            <a:ext cx="355565" cy="36500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А"/>
          <p:cNvSpPr/>
          <p:nvPr/>
        </p:nvSpPr>
        <p:spPr>
          <a:xfrm>
            <a:off x="10996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58" name="Б"/>
          <p:cNvSpPr/>
          <p:nvPr/>
        </p:nvSpPr>
        <p:spPr>
          <a:xfrm>
            <a:off x="168884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159" name="В"/>
          <p:cNvSpPr/>
          <p:nvPr/>
        </p:nvSpPr>
        <p:spPr>
          <a:xfrm>
            <a:off x="227801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60" name="Г"/>
          <p:cNvSpPr/>
          <p:nvPr/>
        </p:nvSpPr>
        <p:spPr>
          <a:xfrm>
            <a:off x="286718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161" name="Д"/>
          <p:cNvSpPr/>
          <p:nvPr/>
        </p:nvSpPr>
        <p:spPr>
          <a:xfrm>
            <a:off x="345635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162" name="Е"/>
          <p:cNvSpPr/>
          <p:nvPr/>
        </p:nvSpPr>
        <p:spPr>
          <a:xfrm>
            <a:off x="404552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63" name="Ё"/>
          <p:cNvSpPr/>
          <p:nvPr/>
        </p:nvSpPr>
        <p:spPr>
          <a:xfrm>
            <a:off x="463469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Ё</a:t>
            </a:r>
          </a:p>
        </p:txBody>
      </p:sp>
      <p:sp>
        <p:nvSpPr>
          <p:cNvPr id="164" name="Ж"/>
          <p:cNvSpPr/>
          <p:nvPr/>
        </p:nvSpPr>
        <p:spPr>
          <a:xfrm>
            <a:off x="522386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</a:t>
            </a:r>
          </a:p>
        </p:txBody>
      </p:sp>
      <p:sp>
        <p:nvSpPr>
          <p:cNvPr id="165" name="З"/>
          <p:cNvSpPr/>
          <p:nvPr/>
        </p:nvSpPr>
        <p:spPr>
          <a:xfrm>
            <a:off x="581303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</a:t>
            </a:r>
          </a:p>
        </p:txBody>
      </p:sp>
      <p:sp>
        <p:nvSpPr>
          <p:cNvPr id="166" name="И"/>
          <p:cNvSpPr/>
          <p:nvPr/>
        </p:nvSpPr>
        <p:spPr>
          <a:xfrm>
            <a:off x="640220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І</a:t>
            </a:r>
          </a:p>
        </p:txBody>
      </p:sp>
      <p:sp>
        <p:nvSpPr>
          <p:cNvPr id="167" name="Й"/>
          <p:cNvSpPr/>
          <p:nvPr/>
        </p:nvSpPr>
        <p:spPr>
          <a:xfrm>
            <a:off x="69913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Й</a:t>
            </a:r>
          </a:p>
        </p:txBody>
      </p:sp>
      <p:sp>
        <p:nvSpPr>
          <p:cNvPr id="168" name="М"/>
          <p:cNvSpPr/>
          <p:nvPr/>
        </p:nvSpPr>
        <p:spPr>
          <a:xfrm>
            <a:off x="1959385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169" name="Н"/>
          <p:cNvSpPr/>
          <p:nvPr/>
        </p:nvSpPr>
        <p:spPr>
          <a:xfrm>
            <a:off x="2560918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70" name="О"/>
          <p:cNvSpPr/>
          <p:nvPr/>
        </p:nvSpPr>
        <p:spPr>
          <a:xfrm>
            <a:off x="316245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71" name="П"/>
          <p:cNvSpPr/>
          <p:nvPr/>
        </p:nvSpPr>
        <p:spPr>
          <a:xfrm>
            <a:off x="3763984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172" name="Р"/>
          <p:cNvSpPr/>
          <p:nvPr/>
        </p:nvSpPr>
        <p:spPr>
          <a:xfrm>
            <a:off x="4365517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173" name="С"/>
          <p:cNvSpPr/>
          <p:nvPr/>
        </p:nvSpPr>
        <p:spPr>
          <a:xfrm>
            <a:off x="4967050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74" name="Т"/>
          <p:cNvSpPr/>
          <p:nvPr/>
        </p:nvSpPr>
        <p:spPr>
          <a:xfrm>
            <a:off x="5568583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175" name="У"/>
          <p:cNvSpPr/>
          <p:nvPr/>
        </p:nvSpPr>
        <p:spPr>
          <a:xfrm>
            <a:off x="6170116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76" name="Ф"/>
          <p:cNvSpPr/>
          <p:nvPr/>
        </p:nvSpPr>
        <p:spPr>
          <a:xfrm>
            <a:off x="6771649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Ў</a:t>
            </a:r>
          </a:p>
        </p:txBody>
      </p:sp>
      <p:sp>
        <p:nvSpPr>
          <p:cNvPr id="177" name="Х"/>
          <p:cNvSpPr/>
          <p:nvPr/>
        </p:nvSpPr>
        <p:spPr>
          <a:xfrm>
            <a:off x="737318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178" name="Л"/>
          <p:cNvSpPr/>
          <p:nvPr/>
        </p:nvSpPr>
        <p:spPr>
          <a:xfrm>
            <a:off x="1357852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179" name="К"/>
          <p:cNvSpPr/>
          <p:nvPr/>
        </p:nvSpPr>
        <p:spPr>
          <a:xfrm>
            <a:off x="7580548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180" name="Ц"/>
          <p:cNvSpPr/>
          <p:nvPr/>
        </p:nvSpPr>
        <p:spPr>
          <a:xfrm>
            <a:off x="1769461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81" name="Ч"/>
          <p:cNvSpPr/>
          <p:nvPr/>
        </p:nvSpPr>
        <p:spPr>
          <a:xfrm>
            <a:off x="2353314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</a:t>
            </a:r>
          </a:p>
        </p:txBody>
      </p:sp>
      <p:sp>
        <p:nvSpPr>
          <p:cNvPr id="182" name="Ш"/>
          <p:cNvSpPr/>
          <p:nvPr/>
        </p:nvSpPr>
        <p:spPr>
          <a:xfrm>
            <a:off x="2937167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</a:t>
            </a:r>
          </a:p>
        </p:txBody>
      </p:sp>
      <p:sp>
        <p:nvSpPr>
          <p:cNvPr id="183" name="Щ"/>
          <p:cNvSpPr/>
          <p:nvPr/>
        </p:nvSpPr>
        <p:spPr>
          <a:xfrm>
            <a:off x="3521020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Ш</a:t>
            </a:r>
          </a:p>
        </p:txBody>
      </p:sp>
      <p:sp>
        <p:nvSpPr>
          <p:cNvPr id="184" name="Ъ"/>
          <p:cNvSpPr/>
          <p:nvPr/>
        </p:nvSpPr>
        <p:spPr>
          <a:xfrm>
            <a:off x="4104873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‘</a:t>
            </a:r>
          </a:p>
        </p:txBody>
      </p:sp>
      <p:sp>
        <p:nvSpPr>
          <p:cNvPr id="185" name="Ы"/>
          <p:cNvSpPr/>
          <p:nvPr/>
        </p:nvSpPr>
        <p:spPr>
          <a:xfrm>
            <a:off x="4688726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Ы</a:t>
            </a:r>
          </a:p>
        </p:txBody>
      </p:sp>
      <p:sp>
        <p:nvSpPr>
          <p:cNvPr id="186" name="Ь"/>
          <p:cNvSpPr/>
          <p:nvPr/>
        </p:nvSpPr>
        <p:spPr>
          <a:xfrm>
            <a:off x="5272579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187" name="Э"/>
          <p:cNvSpPr/>
          <p:nvPr/>
        </p:nvSpPr>
        <p:spPr>
          <a:xfrm>
            <a:off x="5856432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</a:t>
            </a:r>
          </a:p>
        </p:txBody>
      </p:sp>
      <p:sp>
        <p:nvSpPr>
          <p:cNvPr id="188" name="Ю"/>
          <p:cNvSpPr/>
          <p:nvPr/>
        </p:nvSpPr>
        <p:spPr>
          <a:xfrm>
            <a:off x="644028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189" name="Я"/>
          <p:cNvSpPr/>
          <p:nvPr/>
        </p:nvSpPr>
        <p:spPr>
          <a:xfrm>
            <a:off x="702413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190" name="Нашивка 189">
            <a:hlinkClick r:id="" action="ppaction://hlinkshowjump?jump=nextslide"/>
          </p:cNvPr>
          <p:cNvSpPr/>
          <p:nvPr/>
        </p:nvSpPr>
        <p:spPr>
          <a:xfrm>
            <a:off x="8657104" y="6406555"/>
            <a:ext cx="486896" cy="398834"/>
          </a:xfrm>
          <a:prstGeom prst="chevr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154546" y="103031"/>
            <a:ext cx="3295937" cy="16810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Краіна, у якой чалавек нарадзіўся.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1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</p:childTnLst>
        </p:cTn>
      </p:par>
    </p:tnLst>
    <p:bldLst>
      <p:bldP spid="103" grpId="0"/>
      <p:bldP spid="104" grpId="0"/>
      <p:bldP spid="105" grpId="0"/>
      <p:bldP spid="106" grpId="0"/>
      <p:bldP spid="107" grpId="0"/>
      <p:bldP spid="108" grpId="0"/>
      <p:bldP spid="1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55996" y="273455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782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035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4497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1528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8559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5590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70918" y="27242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69652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68895" y="273480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451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7903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7981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80599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1383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2166" y="271689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8295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8373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55996" y="237137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55996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55996" y="30977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55996" y="382410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55996" y="418728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6045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22697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84941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47185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909429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7167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70918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70918" y="30977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468895" y="20196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670918" y="235076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70918" y="197727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670918" y="160379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670918" y="123030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68895" y="23772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68895" y="130454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68895" y="166211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68895" y="94698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68895" y="309236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68895" y="344992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68895" y="380749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68895" y="41650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468895" y="452261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68895" y="48801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2166" y="30885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782166" y="34601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795729" y="23378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065694" y="2298701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5694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1081724" y="3009303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1080121" y="33646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065694" y="371990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127409" y="407520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3698057" y="1127290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3714087" y="1500176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3712484" y="187306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3734124" y="2245948"/>
            <a:ext cx="349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759772" y="261883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3677218" y="2991720"/>
            <a:ext cx="4635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714087" y="336460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4473592" y="82583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486012" y="1192465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4477771" y="1550028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4495474" y="1880947"/>
            <a:ext cx="4010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4457562" y="2208926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4501085" y="2630017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4501085" y="2954891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4443431" y="3337843"/>
            <a:ext cx="5309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4485055" y="3664432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4443376" y="4024350"/>
            <a:ext cx="5052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4469982" y="434535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4486012" y="4702920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782166" y="19846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782166" y="161299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782166" y="124134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69260" y="86969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00972" y="345834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Стрелка вниз 152"/>
          <p:cNvSpPr/>
          <p:nvPr/>
        </p:nvSpPr>
        <p:spPr>
          <a:xfrm>
            <a:off x="4473592" y="537273"/>
            <a:ext cx="355565" cy="36500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А"/>
          <p:cNvSpPr/>
          <p:nvPr/>
        </p:nvSpPr>
        <p:spPr>
          <a:xfrm>
            <a:off x="10996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58" name="Б"/>
          <p:cNvSpPr/>
          <p:nvPr/>
        </p:nvSpPr>
        <p:spPr>
          <a:xfrm>
            <a:off x="168884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159" name="В"/>
          <p:cNvSpPr/>
          <p:nvPr/>
        </p:nvSpPr>
        <p:spPr>
          <a:xfrm>
            <a:off x="227801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60" name="Г"/>
          <p:cNvSpPr/>
          <p:nvPr/>
        </p:nvSpPr>
        <p:spPr>
          <a:xfrm>
            <a:off x="286718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161" name="Д"/>
          <p:cNvSpPr/>
          <p:nvPr/>
        </p:nvSpPr>
        <p:spPr>
          <a:xfrm>
            <a:off x="345635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162" name="Е"/>
          <p:cNvSpPr/>
          <p:nvPr/>
        </p:nvSpPr>
        <p:spPr>
          <a:xfrm>
            <a:off x="404552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63" name="Ё"/>
          <p:cNvSpPr/>
          <p:nvPr/>
        </p:nvSpPr>
        <p:spPr>
          <a:xfrm>
            <a:off x="463469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Ё</a:t>
            </a:r>
          </a:p>
        </p:txBody>
      </p:sp>
      <p:sp>
        <p:nvSpPr>
          <p:cNvPr id="164" name="Ж"/>
          <p:cNvSpPr/>
          <p:nvPr/>
        </p:nvSpPr>
        <p:spPr>
          <a:xfrm>
            <a:off x="522386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</a:t>
            </a:r>
          </a:p>
        </p:txBody>
      </p:sp>
      <p:sp>
        <p:nvSpPr>
          <p:cNvPr id="165" name="З"/>
          <p:cNvSpPr/>
          <p:nvPr/>
        </p:nvSpPr>
        <p:spPr>
          <a:xfrm>
            <a:off x="581303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</a:t>
            </a:r>
          </a:p>
        </p:txBody>
      </p:sp>
      <p:sp>
        <p:nvSpPr>
          <p:cNvPr id="166" name="И"/>
          <p:cNvSpPr/>
          <p:nvPr/>
        </p:nvSpPr>
        <p:spPr>
          <a:xfrm>
            <a:off x="640220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І</a:t>
            </a:r>
          </a:p>
        </p:txBody>
      </p:sp>
      <p:sp>
        <p:nvSpPr>
          <p:cNvPr id="167" name="Й"/>
          <p:cNvSpPr/>
          <p:nvPr/>
        </p:nvSpPr>
        <p:spPr>
          <a:xfrm>
            <a:off x="69913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Й</a:t>
            </a:r>
          </a:p>
        </p:txBody>
      </p:sp>
      <p:sp>
        <p:nvSpPr>
          <p:cNvPr id="168" name="М"/>
          <p:cNvSpPr/>
          <p:nvPr/>
        </p:nvSpPr>
        <p:spPr>
          <a:xfrm>
            <a:off x="1959385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169" name="Н"/>
          <p:cNvSpPr/>
          <p:nvPr/>
        </p:nvSpPr>
        <p:spPr>
          <a:xfrm>
            <a:off x="2560918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70" name="О"/>
          <p:cNvSpPr/>
          <p:nvPr/>
        </p:nvSpPr>
        <p:spPr>
          <a:xfrm>
            <a:off x="316245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71" name="П"/>
          <p:cNvSpPr/>
          <p:nvPr/>
        </p:nvSpPr>
        <p:spPr>
          <a:xfrm>
            <a:off x="3763984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172" name="Р"/>
          <p:cNvSpPr/>
          <p:nvPr/>
        </p:nvSpPr>
        <p:spPr>
          <a:xfrm>
            <a:off x="4365517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173" name="С"/>
          <p:cNvSpPr/>
          <p:nvPr/>
        </p:nvSpPr>
        <p:spPr>
          <a:xfrm>
            <a:off x="4967050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74" name="Т"/>
          <p:cNvSpPr/>
          <p:nvPr/>
        </p:nvSpPr>
        <p:spPr>
          <a:xfrm>
            <a:off x="5568583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175" name="У"/>
          <p:cNvSpPr/>
          <p:nvPr/>
        </p:nvSpPr>
        <p:spPr>
          <a:xfrm>
            <a:off x="6170116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76" name="Ф"/>
          <p:cNvSpPr/>
          <p:nvPr/>
        </p:nvSpPr>
        <p:spPr>
          <a:xfrm>
            <a:off x="6771649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Ў</a:t>
            </a:r>
          </a:p>
        </p:txBody>
      </p:sp>
      <p:sp>
        <p:nvSpPr>
          <p:cNvPr id="177" name="Х"/>
          <p:cNvSpPr/>
          <p:nvPr/>
        </p:nvSpPr>
        <p:spPr>
          <a:xfrm>
            <a:off x="737318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178" name="Л"/>
          <p:cNvSpPr/>
          <p:nvPr/>
        </p:nvSpPr>
        <p:spPr>
          <a:xfrm>
            <a:off x="1357852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179" name="К"/>
          <p:cNvSpPr/>
          <p:nvPr/>
        </p:nvSpPr>
        <p:spPr>
          <a:xfrm>
            <a:off x="7580548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180" name="Ц"/>
          <p:cNvSpPr/>
          <p:nvPr/>
        </p:nvSpPr>
        <p:spPr>
          <a:xfrm>
            <a:off x="1769461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81" name="Ч"/>
          <p:cNvSpPr/>
          <p:nvPr/>
        </p:nvSpPr>
        <p:spPr>
          <a:xfrm>
            <a:off x="2353314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</a:t>
            </a:r>
          </a:p>
        </p:txBody>
      </p:sp>
      <p:sp>
        <p:nvSpPr>
          <p:cNvPr id="182" name="Ш"/>
          <p:cNvSpPr/>
          <p:nvPr/>
        </p:nvSpPr>
        <p:spPr>
          <a:xfrm>
            <a:off x="2937167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</a:t>
            </a:r>
          </a:p>
        </p:txBody>
      </p:sp>
      <p:sp>
        <p:nvSpPr>
          <p:cNvPr id="183" name="Щ"/>
          <p:cNvSpPr/>
          <p:nvPr/>
        </p:nvSpPr>
        <p:spPr>
          <a:xfrm>
            <a:off x="3521020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Ш</a:t>
            </a:r>
          </a:p>
        </p:txBody>
      </p:sp>
      <p:sp>
        <p:nvSpPr>
          <p:cNvPr id="184" name="Ъ"/>
          <p:cNvSpPr/>
          <p:nvPr/>
        </p:nvSpPr>
        <p:spPr>
          <a:xfrm>
            <a:off x="4104873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‘</a:t>
            </a:r>
          </a:p>
        </p:txBody>
      </p:sp>
      <p:sp>
        <p:nvSpPr>
          <p:cNvPr id="185" name="Ы"/>
          <p:cNvSpPr/>
          <p:nvPr/>
        </p:nvSpPr>
        <p:spPr>
          <a:xfrm>
            <a:off x="4688726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Ы</a:t>
            </a:r>
          </a:p>
        </p:txBody>
      </p:sp>
      <p:sp>
        <p:nvSpPr>
          <p:cNvPr id="186" name="Ь"/>
          <p:cNvSpPr/>
          <p:nvPr/>
        </p:nvSpPr>
        <p:spPr>
          <a:xfrm>
            <a:off x="5272579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187" name="Э"/>
          <p:cNvSpPr/>
          <p:nvPr/>
        </p:nvSpPr>
        <p:spPr>
          <a:xfrm>
            <a:off x="5856432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</a:t>
            </a:r>
          </a:p>
        </p:txBody>
      </p:sp>
      <p:sp>
        <p:nvSpPr>
          <p:cNvPr id="188" name="Ю"/>
          <p:cNvSpPr/>
          <p:nvPr/>
        </p:nvSpPr>
        <p:spPr>
          <a:xfrm>
            <a:off x="644028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189" name="Я"/>
          <p:cNvSpPr/>
          <p:nvPr/>
        </p:nvSpPr>
        <p:spPr>
          <a:xfrm>
            <a:off x="702413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190" name="Нашивка 189">
            <a:hlinkClick r:id="" action="ppaction://hlinkshowjump?jump=nextslide"/>
          </p:cNvPr>
          <p:cNvSpPr/>
          <p:nvPr/>
        </p:nvSpPr>
        <p:spPr>
          <a:xfrm>
            <a:off x="8657104" y="6406555"/>
            <a:ext cx="486896" cy="398834"/>
          </a:xfrm>
          <a:prstGeom prst="chevr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2" name="Скругленный прямоугольник 121"/>
          <p:cNvSpPr/>
          <p:nvPr/>
        </p:nvSpPr>
        <p:spPr>
          <a:xfrm>
            <a:off x="154546" y="103031"/>
            <a:ext cx="3295937" cy="16810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кожнага чалавека краіна, дзе нарадзіўся ён сам і яго продкі.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75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</p:childTnLst>
        </p:cTn>
      </p:par>
    </p:tnLst>
    <p:bldLst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55996" y="273455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782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035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4497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1528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8559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5590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70918" y="27242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69652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68895" y="273480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7903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7981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80599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1383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2166" y="271689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8295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8373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55996" y="237137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55996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55996" y="30977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55996" y="382410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55996" y="418728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6045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22697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84941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47185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909429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7167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70918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70918" y="30977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468895" y="20196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670918" y="235076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70918" y="197727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670918" y="160379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670918" y="123030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68895" y="23772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68895" y="130454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68895" y="166211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68895" y="94698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68895" y="309236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68895" y="344992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68895" y="380749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68895" y="41650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468895" y="452261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68895" y="48801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2166" y="30885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782166" y="34601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795729" y="23378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065694" y="2298701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5694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1081724" y="3009303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1080121" y="33646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065694" y="371990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127409" y="407520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3698057" y="1127290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3714087" y="1500176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3712484" y="187306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3734124" y="2245948"/>
            <a:ext cx="349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759772" y="261883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3677218" y="2991720"/>
            <a:ext cx="4635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714087" y="3413451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4473592" y="82583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486012" y="1192465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4477771" y="1550028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4495474" y="1880947"/>
            <a:ext cx="4010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4457562" y="2208926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4501085" y="2630017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4501085" y="2954891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4443431" y="3337843"/>
            <a:ext cx="5309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4485055" y="3664432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4443376" y="4024350"/>
            <a:ext cx="5052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4469982" y="434535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4486012" y="4702920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782166" y="19846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782166" y="161299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782166" y="124134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69260" y="86969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6799494" y="719774"/>
            <a:ext cx="370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6835561" y="1100787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6801097" y="1481808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6814736" y="1819385"/>
            <a:ext cx="3866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6811399" y="2591088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6755424" y="2957509"/>
            <a:ext cx="5052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6786283" y="331254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6814736" y="2165449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00972" y="345834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Стрелка вниз 152"/>
          <p:cNvSpPr/>
          <p:nvPr/>
        </p:nvSpPr>
        <p:spPr>
          <a:xfrm>
            <a:off x="6769260" y="460833"/>
            <a:ext cx="355565" cy="36500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А"/>
          <p:cNvSpPr/>
          <p:nvPr/>
        </p:nvSpPr>
        <p:spPr>
          <a:xfrm>
            <a:off x="10996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58" name="Б"/>
          <p:cNvSpPr/>
          <p:nvPr/>
        </p:nvSpPr>
        <p:spPr>
          <a:xfrm>
            <a:off x="168884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159" name="В"/>
          <p:cNvSpPr/>
          <p:nvPr/>
        </p:nvSpPr>
        <p:spPr>
          <a:xfrm>
            <a:off x="227801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60" name="Г"/>
          <p:cNvSpPr/>
          <p:nvPr/>
        </p:nvSpPr>
        <p:spPr>
          <a:xfrm>
            <a:off x="286718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161" name="Д"/>
          <p:cNvSpPr/>
          <p:nvPr/>
        </p:nvSpPr>
        <p:spPr>
          <a:xfrm>
            <a:off x="345635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162" name="Е"/>
          <p:cNvSpPr/>
          <p:nvPr/>
        </p:nvSpPr>
        <p:spPr>
          <a:xfrm>
            <a:off x="404552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63" name="Ё"/>
          <p:cNvSpPr/>
          <p:nvPr/>
        </p:nvSpPr>
        <p:spPr>
          <a:xfrm>
            <a:off x="463469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Ё</a:t>
            </a:r>
          </a:p>
        </p:txBody>
      </p:sp>
      <p:sp>
        <p:nvSpPr>
          <p:cNvPr id="164" name="Ж"/>
          <p:cNvSpPr/>
          <p:nvPr/>
        </p:nvSpPr>
        <p:spPr>
          <a:xfrm>
            <a:off x="522386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</a:t>
            </a:r>
          </a:p>
        </p:txBody>
      </p:sp>
      <p:sp>
        <p:nvSpPr>
          <p:cNvPr id="165" name="З"/>
          <p:cNvSpPr/>
          <p:nvPr/>
        </p:nvSpPr>
        <p:spPr>
          <a:xfrm>
            <a:off x="581303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</a:t>
            </a:r>
          </a:p>
        </p:txBody>
      </p:sp>
      <p:sp>
        <p:nvSpPr>
          <p:cNvPr id="166" name="И"/>
          <p:cNvSpPr/>
          <p:nvPr/>
        </p:nvSpPr>
        <p:spPr>
          <a:xfrm>
            <a:off x="640220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І</a:t>
            </a:r>
          </a:p>
        </p:txBody>
      </p:sp>
      <p:sp>
        <p:nvSpPr>
          <p:cNvPr id="167" name="Й"/>
          <p:cNvSpPr/>
          <p:nvPr/>
        </p:nvSpPr>
        <p:spPr>
          <a:xfrm>
            <a:off x="69913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Й</a:t>
            </a:r>
          </a:p>
        </p:txBody>
      </p:sp>
      <p:sp>
        <p:nvSpPr>
          <p:cNvPr id="168" name="М"/>
          <p:cNvSpPr/>
          <p:nvPr/>
        </p:nvSpPr>
        <p:spPr>
          <a:xfrm>
            <a:off x="1959385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169" name="Н"/>
          <p:cNvSpPr/>
          <p:nvPr/>
        </p:nvSpPr>
        <p:spPr>
          <a:xfrm>
            <a:off x="2560918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70" name="О"/>
          <p:cNvSpPr/>
          <p:nvPr/>
        </p:nvSpPr>
        <p:spPr>
          <a:xfrm>
            <a:off x="316245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71" name="П"/>
          <p:cNvSpPr/>
          <p:nvPr/>
        </p:nvSpPr>
        <p:spPr>
          <a:xfrm>
            <a:off x="3763984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172" name="Р"/>
          <p:cNvSpPr/>
          <p:nvPr/>
        </p:nvSpPr>
        <p:spPr>
          <a:xfrm>
            <a:off x="4365517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173" name="С"/>
          <p:cNvSpPr/>
          <p:nvPr/>
        </p:nvSpPr>
        <p:spPr>
          <a:xfrm>
            <a:off x="4967050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74" name="Т"/>
          <p:cNvSpPr/>
          <p:nvPr/>
        </p:nvSpPr>
        <p:spPr>
          <a:xfrm>
            <a:off x="5568583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175" name="У"/>
          <p:cNvSpPr/>
          <p:nvPr/>
        </p:nvSpPr>
        <p:spPr>
          <a:xfrm>
            <a:off x="6170116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76" name="Ф"/>
          <p:cNvSpPr/>
          <p:nvPr/>
        </p:nvSpPr>
        <p:spPr>
          <a:xfrm>
            <a:off x="6771649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Ў</a:t>
            </a:r>
          </a:p>
        </p:txBody>
      </p:sp>
      <p:sp>
        <p:nvSpPr>
          <p:cNvPr id="177" name="Х"/>
          <p:cNvSpPr/>
          <p:nvPr/>
        </p:nvSpPr>
        <p:spPr>
          <a:xfrm>
            <a:off x="737318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178" name="Л"/>
          <p:cNvSpPr/>
          <p:nvPr/>
        </p:nvSpPr>
        <p:spPr>
          <a:xfrm>
            <a:off x="1357852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179" name="К"/>
          <p:cNvSpPr/>
          <p:nvPr/>
        </p:nvSpPr>
        <p:spPr>
          <a:xfrm>
            <a:off x="7580548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180" name="Ц"/>
          <p:cNvSpPr/>
          <p:nvPr/>
        </p:nvSpPr>
        <p:spPr>
          <a:xfrm>
            <a:off x="1769461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81" name="Ч"/>
          <p:cNvSpPr/>
          <p:nvPr/>
        </p:nvSpPr>
        <p:spPr>
          <a:xfrm>
            <a:off x="2353314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</a:t>
            </a:r>
          </a:p>
        </p:txBody>
      </p:sp>
      <p:sp>
        <p:nvSpPr>
          <p:cNvPr id="182" name="Ш"/>
          <p:cNvSpPr/>
          <p:nvPr/>
        </p:nvSpPr>
        <p:spPr>
          <a:xfrm>
            <a:off x="2937167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</a:t>
            </a:r>
          </a:p>
        </p:txBody>
      </p:sp>
      <p:sp>
        <p:nvSpPr>
          <p:cNvPr id="183" name="Щ"/>
          <p:cNvSpPr/>
          <p:nvPr/>
        </p:nvSpPr>
        <p:spPr>
          <a:xfrm>
            <a:off x="3521020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Ш</a:t>
            </a:r>
          </a:p>
        </p:txBody>
      </p:sp>
      <p:sp>
        <p:nvSpPr>
          <p:cNvPr id="184" name="Ъ"/>
          <p:cNvSpPr/>
          <p:nvPr/>
        </p:nvSpPr>
        <p:spPr>
          <a:xfrm>
            <a:off x="4104873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‘</a:t>
            </a:r>
          </a:p>
        </p:txBody>
      </p:sp>
      <p:sp>
        <p:nvSpPr>
          <p:cNvPr id="185" name="Ы"/>
          <p:cNvSpPr/>
          <p:nvPr/>
        </p:nvSpPr>
        <p:spPr>
          <a:xfrm>
            <a:off x="4688726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Ы</a:t>
            </a:r>
          </a:p>
        </p:txBody>
      </p:sp>
      <p:sp>
        <p:nvSpPr>
          <p:cNvPr id="186" name="Ь"/>
          <p:cNvSpPr/>
          <p:nvPr/>
        </p:nvSpPr>
        <p:spPr>
          <a:xfrm>
            <a:off x="5272579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187" name="Э"/>
          <p:cNvSpPr/>
          <p:nvPr/>
        </p:nvSpPr>
        <p:spPr>
          <a:xfrm>
            <a:off x="5856432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</a:t>
            </a:r>
          </a:p>
        </p:txBody>
      </p:sp>
      <p:sp>
        <p:nvSpPr>
          <p:cNvPr id="188" name="Ю"/>
          <p:cNvSpPr/>
          <p:nvPr/>
        </p:nvSpPr>
        <p:spPr>
          <a:xfrm>
            <a:off x="644028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189" name="Я"/>
          <p:cNvSpPr/>
          <p:nvPr/>
        </p:nvSpPr>
        <p:spPr>
          <a:xfrm>
            <a:off x="702413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190" name="Нашивка 189">
            <a:hlinkClick r:id="" action="ppaction://hlinkshowjump?jump=nextslide"/>
          </p:cNvPr>
          <p:cNvSpPr/>
          <p:nvPr/>
        </p:nvSpPr>
        <p:spPr>
          <a:xfrm>
            <a:off x="8657104" y="6406555"/>
            <a:ext cx="486896" cy="398834"/>
          </a:xfrm>
          <a:prstGeom prst="chevr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154546" y="103031"/>
            <a:ext cx="3295937" cy="16810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Навука, якая расказвае пра жыццё і справы нашых продкаў.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0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</p:childTnLst>
        </p:cTn>
      </p:par>
    </p:tnLst>
    <p:bldLst>
      <p:bldP spid="124" grpId="0"/>
      <p:bldP spid="127" grpId="0"/>
      <p:bldP spid="128" grpId="0"/>
      <p:bldP spid="129" grpId="0"/>
      <p:bldP spid="130" grpId="0"/>
      <p:bldP spid="131" grpId="0"/>
      <p:bldP spid="132" grpId="0"/>
      <p:bldP spid="1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55996" y="273455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782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9035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4497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1528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8559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5590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70918" y="27242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69652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68895" y="273480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4517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57981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80599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1383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2166" y="271689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82951" y="273197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83735" y="273713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55996" y="237137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55996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55996" y="30977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55996" y="382410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55996" y="418728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6045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22697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84941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47185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909429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71673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70918" y="347122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670918" y="30977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468895" y="20196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670918" y="235076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70918" y="197727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670918" y="160379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670918" y="123030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468895" y="23772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68895" y="1304549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68895" y="1662112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68895" y="94698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68895" y="309236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68895" y="344992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68895" y="380749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68895" y="4165053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468895" y="452261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68895" y="4880175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782166" y="3088540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782166" y="34601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795729" y="233788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065694" y="2298701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5694" y="263001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1081724" y="3009303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1080121" y="33646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065694" y="371990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127409" y="407520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3698057" y="1127290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3714087" y="1500176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3712484" y="187306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3734124" y="2245948"/>
            <a:ext cx="349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759772" y="2618834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3677218" y="2991720"/>
            <a:ext cx="4635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cap="none" spc="0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714087" y="336460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4473592" y="82583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486012" y="1192465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4477771" y="1550028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4495474" y="1880947"/>
            <a:ext cx="4010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4457562" y="2208926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4501085" y="2630017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4501085" y="2954891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4443431" y="3337843"/>
            <a:ext cx="5309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4485055" y="3664432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4443376" y="4024350"/>
            <a:ext cx="5052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4469982" y="4345357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4486012" y="4702920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782166" y="1984638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782166" y="1612991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782166" y="1241344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69260" y="869697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6799494" y="719774"/>
            <a:ext cx="370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6835561" y="1100787"/>
            <a:ext cx="298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6801097" y="1481808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6814736" y="1819385"/>
            <a:ext cx="3866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6811399" y="2591088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6755424" y="2957509"/>
            <a:ext cx="5052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6786283" y="3312545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6814736" y="2165449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1465567" y="3364604"/>
            <a:ext cx="349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</a:p>
        </p:txBody>
      </p:sp>
      <p:sp>
        <p:nvSpPr>
          <p:cNvPr id="149" name="Прямоугольник 148"/>
          <p:cNvSpPr/>
          <p:nvPr/>
        </p:nvSpPr>
        <p:spPr>
          <a:xfrm>
            <a:off x="1807733" y="3364604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00972" y="3458346"/>
            <a:ext cx="399245" cy="3606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2185966" y="3364604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</p:txBody>
      </p:sp>
      <p:sp>
        <p:nvSpPr>
          <p:cNvPr id="152" name="Прямоугольник 151"/>
          <p:cNvSpPr/>
          <p:nvPr/>
        </p:nvSpPr>
        <p:spPr>
          <a:xfrm>
            <a:off x="2533742" y="3364604"/>
            <a:ext cx="4828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</a:p>
        </p:txBody>
      </p:sp>
      <p:sp>
        <p:nvSpPr>
          <p:cNvPr id="154" name="Прямоугольник 153"/>
          <p:cNvSpPr/>
          <p:nvPr/>
        </p:nvSpPr>
        <p:spPr>
          <a:xfrm>
            <a:off x="2958462" y="336460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3320665" y="3364604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</p:txBody>
      </p:sp>
      <p:sp>
        <p:nvSpPr>
          <p:cNvPr id="153" name="Стрелка вниз 152"/>
          <p:cNvSpPr/>
          <p:nvPr/>
        </p:nvSpPr>
        <p:spPr>
          <a:xfrm rot="16200000">
            <a:off x="638266" y="3481931"/>
            <a:ext cx="355565" cy="36500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А"/>
          <p:cNvSpPr/>
          <p:nvPr/>
        </p:nvSpPr>
        <p:spPr>
          <a:xfrm>
            <a:off x="10996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59" name="Б"/>
          <p:cNvSpPr/>
          <p:nvPr/>
        </p:nvSpPr>
        <p:spPr>
          <a:xfrm>
            <a:off x="168884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</a:p>
        </p:txBody>
      </p:sp>
      <p:sp>
        <p:nvSpPr>
          <p:cNvPr id="160" name="В"/>
          <p:cNvSpPr/>
          <p:nvPr/>
        </p:nvSpPr>
        <p:spPr>
          <a:xfrm>
            <a:off x="227801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61" name="Г"/>
          <p:cNvSpPr/>
          <p:nvPr/>
        </p:nvSpPr>
        <p:spPr>
          <a:xfrm>
            <a:off x="286718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162" name="Д"/>
          <p:cNvSpPr/>
          <p:nvPr/>
        </p:nvSpPr>
        <p:spPr>
          <a:xfrm>
            <a:off x="345635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163" name="Е"/>
          <p:cNvSpPr/>
          <p:nvPr/>
        </p:nvSpPr>
        <p:spPr>
          <a:xfrm>
            <a:off x="404552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64" name="Ё"/>
          <p:cNvSpPr/>
          <p:nvPr/>
        </p:nvSpPr>
        <p:spPr>
          <a:xfrm>
            <a:off x="463469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Ё</a:t>
            </a:r>
          </a:p>
        </p:txBody>
      </p:sp>
      <p:sp>
        <p:nvSpPr>
          <p:cNvPr id="165" name="Ж"/>
          <p:cNvSpPr/>
          <p:nvPr/>
        </p:nvSpPr>
        <p:spPr>
          <a:xfrm>
            <a:off x="522386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</a:t>
            </a:r>
          </a:p>
        </p:txBody>
      </p:sp>
      <p:sp>
        <p:nvSpPr>
          <p:cNvPr id="166" name="З"/>
          <p:cNvSpPr/>
          <p:nvPr/>
        </p:nvSpPr>
        <p:spPr>
          <a:xfrm>
            <a:off x="581303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</a:t>
            </a:r>
          </a:p>
        </p:txBody>
      </p:sp>
      <p:sp>
        <p:nvSpPr>
          <p:cNvPr id="167" name="И"/>
          <p:cNvSpPr/>
          <p:nvPr/>
        </p:nvSpPr>
        <p:spPr>
          <a:xfrm>
            <a:off x="640220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І</a:t>
            </a:r>
          </a:p>
        </p:txBody>
      </p:sp>
      <p:sp>
        <p:nvSpPr>
          <p:cNvPr id="168" name="Й"/>
          <p:cNvSpPr/>
          <p:nvPr/>
        </p:nvSpPr>
        <p:spPr>
          <a:xfrm>
            <a:off x="6991376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Й</a:t>
            </a:r>
          </a:p>
        </p:txBody>
      </p:sp>
      <p:sp>
        <p:nvSpPr>
          <p:cNvPr id="169" name="М"/>
          <p:cNvSpPr/>
          <p:nvPr/>
        </p:nvSpPr>
        <p:spPr>
          <a:xfrm>
            <a:off x="1959385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170" name="Н"/>
          <p:cNvSpPr/>
          <p:nvPr/>
        </p:nvSpPr>
        <p:spPr>
          <a:xfrm>
            <a:off x="2560918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71" name="О"/>
          <p:cNvSpPr/>
          <p:nvPr/>
        </p:nvSpPr>
        <p:spPr>
          <a:xfrm>
            <a:off x="316245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72" name="П"/>
          <p:cNvSpPr/>
          <p:nvPr/>
        </p:nvSpPr>
        <p:spPr>
          <a:xfrm>
            <a:off x="3763984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</a:t>
            </a:r>
          </a:p>
        </p:txBody>
      </p:sp>
      <p:sp>
        <p:nvSpPr>
          <p:cNvPr id="173" name="Р"/>
          <p:cNvSpPr/>
          <p:nvPr/>
        </p:nvSpPr>
        <p:spPr>
          <a:xfrm>
            <a:off x="4365517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174" name="С"/>
          <p:cNvSpPr/>
          <p:nvPr/>
        </p:nvSpPr>
        <p:spPr>
          <a:xfrm>
            <a:off x="4967050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75" name="Т"/>
          <p:cNvSpPr/>
          <p:nvPr/>
        </p:nvSpPr>
        <p:spPr>
          <a:xfrm>
            <a:off x="5568583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</a:t>
            </a:r>
          </a:p>
        </p:txBody>
      </p:sp>
      <p:sp>
        <p:nvSpPr>
          <p:cNvPr id="176" name="У"/>
          <p:cNvSpPr/>
          <p:nvPr/>
        </p:nvSpPr>
        <p:spPr>
          <a:xfrm>
            <a:off x="6170116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77" name="Ф"/>
          <p:cNvSpPr/>
          <p:nvPr/>
        </p:nvSpPr>
        <p:spPr>
          <a:xfrm>
            <a:off x="6771649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Ў</a:t>
            </a:r>
          </a:p>
        </p:txBody>
      </p:sp>
      <p:sp>
        <p:nvSpPr>
          <p:cNvPr id="178" name="Х"/>
          <p:cNvSpPr/>
          <p:nvPr/>
        </p:nvSpPr>
        <p:spPr>
          <a:xfrm>
            <a:off x="7373181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179" name="Л"/>
          <p:cNvSpPr/>
          <p:nvPr/>
        </p:nvSpPr>
        <p:spPr>
          <a:xfrm>
            <a:off x="1357852" y="5817990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  <p:sp>
        <p:nvSpPr>
          <p:cNvPr id="180" name="К"/>
          <p:cNvSpPr/>
          <p:nvPr/>
        </p:nvSpPr>
        <p:spPr>
          <a:xfrm>
            <a:off x="7580548" y="5263266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181" name="Ц"/>
          <p:cNvSpPr/>
          <p:nvPr/>
        </p:nvSpPr>
        <p:spPr>
          <a:xfrm>
            <a:off x="1769461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82" name="Ч"/>
          <p:cNvSpPr/>
          <p:nvPr/>
        </p:nvSpPr>
        <p:spPr>
          <a:xfrm>
            <a:off x="2353314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</a:t>
            </a:r>
          </a:p>
        </p:txBody>
      </p:sp>
      <p:sp>
        <p:nvSpPr>
          <p:cNvPr id="183" name="Ш"/>
          <p:cNvSpPr/>
          <p:nvPr/>
        </p:nvSpPr>
        <p:spPr>
          <a:xfrm>
            <a:off x="2937167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</a:t>
            </a:r>
          </a:p>
        </p:txBody>
      </p:sp>
      <p:sp>
        <p:nvSpPr>
          <p:cNvPr id="184" name="Щ"/>
          <p:cNvSpPr/>
          <p:nvPr/>
        </p:nvSpPr>
        <p:spPr>
          <a:xfrm>
            <a:off x="3521020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Ш</a:t>
            </a:r>
          </a:p>
        </p:txBody>
      </p:sp>
      <p:sp>
        <p:nvSpPr>
          <p:cNvPr id="185" name="Ъ"/>
          <p:cNvSpPr/>
          <p:nvPr/>
        </p:nvSpPr>
        <p:spPr>
          <a:xfrm>
            <a:off x="4104873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‘</a:t>
            </a:r>
          </a:p>
        </p:txBody>
      </p:sp>
      <p:sp>
        <p:nvSpPr>
          <p:cNvPr id="186" name="Ы"/>
          <p:cNvSpPr/>
          <p:nvPr/>
        </p:nvSpPr>
        <p:spPr>
          <a:xfrm>
            <a:off x="4688726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Ы</a:t>
            </a:r>
          </a:p>
        </p:txBody>
      </p:sp>
      <p:sp>
        <p:nvSpPr>
          <p:cNvPr id="187" name="Ь"/>
          <p:cNvSpPr/>
          <p:nvPr/>
        </p:nvSpPr>
        <p:spPr>
          <a:xfrm>
            <a:off x="5272579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188" name="Э"/>
          <p:cNvSpPr/>
          <p:nvPr/>
        </p:nvSpPr>
        <p:spPr>
          <a:xfrm>
            <a:off x="5856432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</a:t>
            </a:r>
          </a:p>
        </p:txBody>
      </p:sp>
      <p:sp>
        <p:nvSpPr>
          <p:cNvPr id="189" name="Ю"/>
          <p:cNvSpPr/>
          <p:nvPr/>
        </p:nvSpPr>
        <p:spPr>
          <a:xfrm>
            <a:off x="644028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  <p:sp>
        <p:nvSpPr>
          <p:cNvPr id="190" name="Я"/>
          <p:cNvSpPr/>
          <p:nvPr/>
        </p:nvSpPr>
        <p:spPr>
          <a:xfrm>
            <a:off x="7024135" y="6353944"/>
            <a:ext cx="5760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191" name="Нашивка 190">
            <a:hlinkClick r:id="" action="ppaction://hlinkshowjump?jump=nextslide"/>
          </p:cNvPr>
          <p:cNvSpPr/>
          <p:nvPr/>
        </p:nvSpPr>
        <p:spPr>
          <a:xfrm>
            <a:off x="8657104" y="6406555"/>
            <a:ext cx="486896" cy="398834"/>
          </a:xfrm>
          <a:prstGeom prst="chevr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101512" y="103031"/>
            <a:ext cx="3516372" cy="20317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Саюз грамадзян,утвораны з мэтай абароны іх жыцця, свабоды, маёмасці.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9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</p:childTnLst>
        </p:cTn>
      </p:par>
    </p:tnLst>
    <p:bldLst>
      <p:bldP spid="148" grpId="0"/>
      <p:bldP spid="149" grpId="0"/>
      <p:bldP spid="151" grpId="0"/>
      <p:bldP spid="152" grpId="0"/>
      <p:bldP spid="154" grpId="0"/>
      <p:bldP spid="155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2702</TotalTime>
  <Words>1047</Words>
  <Application>Microsoft Office PowerPoint</Application>
  <PresentationFormat>Экран (4:3)</PresentationFormat>
  <Paragraphs>439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Танюша</cp:lastModifiedBy>
  <cp:revision>72</cp:revision>
  <dcterms:created xsi:type="dcterms:W3CDTF">2016-07-09T14:54:22Z</dcterms:created>
  <dcterms:modified xsi:type="dcterms:W3CDTF">2017-04-13T14:00:47Z</dcterms:modified>
</cp:coreProperties>
</file>